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
  </p:notesMasterIdLst>
  <p:handoutMasterIdLst>
    <p:handoutMasterId r:id="rId4"/>
  </p:handoutMasterIdLst>
  <p:sldIdLst>
    <p:sldId id="730" r:id="rId2"/>
  </p:sldIdLst>
  <p:sldSz cx="12192000" cy="6858000"/>
  <p:notesSz cx="7315200" cy="9601200"/>
  <p:defaultTextStyle>
    <a:defPPr>
      <a:defRPr lang="en-US"/>
    </a:defPPr>
    <a:lvl1pPr algn="l" rtl="0" eaLnBrk="0" fontAlgn="base" hangingPunct="0">
      <a:spcBef>
        <a:spcPct val="0"/>
      </a:spcBef>
      <a:spcAft>
        <a:spcPct val="0"/>
      </a:spcAft>
      <a:defRPr sz="1400" kern="1200">
        <a:solidFill>
          <a:schemeClr val="tx1"/>
        </a:solidFill>
        <a:latin typeface="Helvetica" pitchFamily="34" charset="0"/>
        <a:ea typeface="ＭＳ Ｐゴシック" pitchFamily="64" charset="-128"/>
        <a:cs typeface="+mn-cs"/>
      </a:defRPr>
    </a:lvl1pPr>
    <a:lvl2pPr marL="457200" algn="l" rtl="0" eaLnBrk="0" fontAlgn="base" hangingPunct="0">
      <a:spcBef>
        <a:spcPct val="0"/>
      </a:spcBef>
      <a:spcAft>
        <a:spcPct val="0"/>
      </a:spcAft>
      <a:defRPr sz="1400" kern="1200">
        <a:solidFill>
          <a:schemeClr val="tx1"/>
        </a:solidFill>
        <a:latin typeface="Helvetica" pitchFamily="34" charset="0"/>
        <a:ea typeface="ＭＳ Ｐゴシック" pitchFamily="64" charset="-128"/>
        <a:cs typeface="+mn-cs"/>
      </a:defRPr>
    </a:lvl2pPr>
    <a:lvl3pPr marL="914400" algn="l" rtl="0" eaLnBrk="0" fontAlgn="base" hangingPunct="0">
      <a:spcBef>
        <a:spcPct val="0"/>
      </a:spcBef>
      <a:spcAft>
        <a:spcPct val="0"/>
      </a:spcAft>
      <a:defRPr sz="1400" kern="1200">
        <a:solidFill>
          <a:schemeClr val="tx1"/>
        </a:solidFill>
        <a:latin typeface="Helvetica" pitchFamily="34" charset="0"/>
        <a:ea typeface="ＭＳ Ｐゴシック" pitchFamily="64" charset="-128"/>
        <a:cs typeface="+mn-cs"/>
      </a:defRPr>
    </a:lvl3pPr>
    <a:lvl4pPr marL="1371600" algn="l" rtl="0" eaLnBrk="0" fontAlgn="base" hangingPunct="0">
      <a:spcBef>
        <a:spcPct val="0"/>
      </a:spcBef>
      <a:spcAft>
        <a:spcPct val="0"/>
      </a:spcAft>
      <a:defRPr sz="1400" kern="1200">
        <a:solidFill>
          <a:schemeClr val="tx1"/>
        </a:solidFill>
        <a:latin typeface="Helvetica" pitchFamily="34" charset="0"/>
        <a:ea typeface="ＭＳ Ｐゴシック" pitchFamily="64" charset="-128"/>
        <a:cs typeface="+mn-cs"/>
      </a:defRPr>
    </a:lvl4pPr>
    <a:lvl5pPr marL="1828800" algn="l" rtl="0" eaLnBrk="0" fontAlgn="base" hangingPunct="0">
      <a:spcBef>
        <a:spcPct val="0"/>
      </a:spcBef>
      <a:spcAft>
        <a:spcPct val="0"/>
      </a:spcAft>
      <a:defRPr sz="1400" kern="1200">
        <a:solidFill>
          <a:schemeClr val="tx1"/>
        </a:solidFill>
        <a:latin typeface="Helvetica" pitchFamily="34" charset="0"/>
        <a:ea typeface="ＭＳ Ｐゴシック" pitchFamily="64" charset="-128"/>
        <a:cs typeface="+mn-cs"/>
      </a:defRPr>
    </a:lvl5pPr>
    <a:lvl6pPr marL="2286000" algn="l" defTabSz="914400" rtl="0" eaLnBrk="1" latinLnBrk="0" hangingPunct="1">
      <a:defRPr sz="1400" kern="1200">
        <a:solidFill>
          <a:schemeClr val="tx1"/>
        </a:solidFill>
        <a:latin typeface="Helvetica" pitchFamily="34" charset="0"/>
        <a:ea typeface="ＭＳ Ｐゴシック" pitchFamily="64" charset="-128"/>
        <a:cs typeface="+mn-cs"/>
      </a:defRPr>
    </a:lvl6pPr>
    <a:lvl7pPr marL="2743200" algn="l" defTabSz="914400" rtl="0" eaLnBrk="1" latinLnBrk="0" hangingPunct="1">
      <a:defRPr sz="1400" kern="1200">
        <a:solidFill>
          <a:schemeClr val="tx1"/>
        </a:solidFill>
        <a:latin typeface="Helvetica" pitchFamily="34" charset="0"/>
        <a:ea typeface="ＭＳ Ｐゴシック" pitchFamily="64" charset="-128"/>
        <a:cs typeface="+mn-cs"/>
      </a:defRPr>
    </a:lvl7pPr>
    <a:lvl8pPr marL="3200400" algn="l" defTabSz="914400" rtl="0" eaLnBrk="1" latinLnBrk="0" hangingPunct="1">
      <a:defRPr sz="1400" kern="1200">
        <a:solidFill>
          <a:schemeClr val="tx1"/>
        </a:solidFill>
        <a:latin typeface="Helvetica" pitchFamily="34" charset="0"/>
        <a:ea typeface="ＭＳ Ｐゴシック" pitchFamily="64" charset="-128"/>
        <a:cs typeface="+mn-cs"/>
      </a:defRPr>
    </a:lvl8pPr>
    <a:lvl9pPr marL="3657600" algn="l" defTabSz="914400" rtl="0" eaLnBrk="1" latinLnBrk="0" hangingPunct="1">
      <a:defRPr sz="1400" kern="1200">
        <a:solidFill>
          <a:schemeClr val="tx1"/>
        </a:solidFill>
        <a:latin typeface="Helvetica" pitchFamily="34" charset="0"/>
        <a:ea typeface="ＭＳ Ｐゴシック" pitchFamily="6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ori Diachin" initials="lad" lastIdx="1" clrIdx="0"/>
  <p:cmAuthor id="1" name="ST User" initials="SU" lastIdx="3"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36"/>
    <a:srgbClr val="3C8C93"/>
    <a:srgbClr val="124A91"/>
    <a:srgbClr val="B9D4EE"/>
    <a:srgbClr val="E3A645"/>
    <a:srgbClr val="9999FF"/>
    <a:srgbClr val="3C938C"/>
    <a:srgbClr val="DFDFF5"/>
    <a:srgbClr val="55E604"/>
    <a:srgbClr val="242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BC8AC4-6EFB-406E-87D4-D98EAE69C0D2}" v="362" dt="2024-01-28T03:16:34.6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29" autoAdjust="0"/>
    <p:restoredTop sz="49706" autoAdjust="0"/>
  </p:normalViewPr>
  <p:slideViewPr>
    <p:cSldViewPr snapToGrid="0">
      <p:cViewPr>
        <p:scale>
          <a:sx n="80" d="100"/>
          <a:sy n="80" d="100"/>
        </p:scale>
        <p:origin x="1776"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720"/>
    </p:cViewPr>
  </p:notesTextViewPr>
  <p:sorterViewPr>
    <p:cViewPr>
      <p:scale>
        <a:sx n="137" d="100"/>
        <a:sy n="137" d="100"/>
      </p:scale>
      <p:origin x="0" y="127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o Yang" userId="aec52d36-9eb8-49eb-89bf-85a2dab77d05" providerId="ADAL" clId="{64BC8AC4-6EFB-406E-87D4-D98EAE69C0D2}"/>
    <pc:docChg chg="undo custSel modSld">
      <pc:chgData name="Chao Yang" userId="aec52d36-9eb8-49eb-89bf-85a2dab77d05" providerId="ADAL" clId="{64BC8AC4-6EFB-406E-87D4-D98EAE69C0D2}" dt="2024-01-28T03:37:12.623" v="7623" actId="20577"/>
      <pc:docMkLst>
        <pc:docMk/>
      </pc:docMkLst>
      <pc:sldChg chg="addSp delSp modSp mod modNotesTx">
        <pc:chgData name="Chao Yang" userId="aec52d36-9eb8-49eb-89bf-85a2dab77d05" providerId="ADAL" clId="{64BC8AC4-6EFB-406E-87D4-D98EAE69C0D2}" dt="2024-01-28T03:37:12.623" v="7623" actId="20577"/>
        <pc:sldMkLst>
          <pc:docMk/>
          <pc:sldMk cId="453624499" sldId="730"/>
        </pc:sldMkLst>
        <pc:spChg chg="mod">
          <ac:chgData name="Chao Yang" userId="aec52d36-9eb8-49eb-89bf-85a2dab77d05" providerId="ADAL" clId="{64BC8AC4-6EFB-406E-87D4-D98EAE69C0D2}" dt="2024-01-09T18:35:56.650" v="5872" actId="20577"/>
          <ac:spMkLst>
            <pc:docMk/>
            <pc:sldMk cId="453624499" sldId="730"/>
            <ac:spMk id="2" creationId="{FF57AFE1-7C9A-6A45-B05C-6E0B6F03322A}"/>
          </ac:spMkLst>
        </pc:spChg>
        <pc:spChg chg="mod">
          <ac:chgData name="Chao Yang" userId="aec52d36-9eb8-49eb-89bf-85a2dab77d05" providerId="ADAL" clId="{64BC8AC4-6EFB-406E-87D4-D98EAE69C0D2}" dt="2024-01-08T01:18:37.205" v="5689" actId="20577"/>
          <ac:spMkLst>
            <pc:docMk/>
            <pc:sldMk cId="453624499" sldId="730"/>
            <ac:spMk id="3" creationId="{FC00BFF5-AC2B-5541-9DA4-DBC3062608C1}"/>
          </ac:spMkLst>
        </pc:spChg>
        <pc:spChg chg="mod">
          <ac:chgData name="Chao Yang" userId="aec52d36-9eb8-49eb-89bf-85a2dab77d05" providerId="ADAL" clId="{64BC8AC4-6EFB-406E-87D4-D98EAE69C0D2}" dt="2024-01-28T03:22:48.195" v="6419" actId="20577"/>
          <ac:spMkLst>
            <pc:docMk/>
            <pc:sldMk cId="453624499" sldId="730"/>
            <ac:spMk id="4" creationId="{36F51F0D-5F5E-5B28-AABD-A83ED6AFC3E3}"/>
          </ac:spMkLst>
        </pc:spChg>
        <pc:spChg chg="add del mod">
          <ac:chgData name="Chao Yang" userId="aec52d36-9eb8-49eb-89bf-85a2dab77d05" providerId="ADAL" clId="{64BC8AC4-6EFB-406E-87D4-D98EAE69C0D2}" dt="2024-01-09T19:04:47.260" v="5964" actId="478"/>
          <ac:spMkLst>
            <pc:docMk/>
            <pc:sldMk cId="453624499" sldId="730"/>
            <ac:spMk id="7" creationId="{6B3B5769-6C39-2072-A342-CA68DFE79200}"/>
          </ac:spMkLst>
        </pc:spChg>
        <pc:spChg chg="add del mod">
          <ac:chgData name="Chao Yang" userId="aec52d36-9eb8-49eb-89bf-85a2dab77d05" providerId="ADAL" clId="{64BC8AC4-6EFB-406E-87D4-D98EAE69C0D2}" dt="2024-01-09T19:04:42.739" v="5963" actId="478"/>
          <ac:spMkLst>
            <pc:docMk/>
            <pc:sldMk cId="453624499" sldId="730"/>
            <ac:spMk id="8" creationId="{0B6910C0-B5D3-06C7-6E98-C1684335188C}"/>
          </ac:spMkLst>
        </pc:spChg>
        <pc:spChg chg="add del mod">
          <ac:chgData name="Chao Yang" userId="aec52d36-9eb8-49eb-89bf-85a2dab77d05" providerId="ADAL" clId="{64BC8AC4-6EFB-406E-87D4-D98EAE69C0D2}" dt="2024-01-06T22:05:19.924" v="2049"/>
          <ac:spMkLst>
            <pc:docMk/>
            <pc:sldMk cId="453624499" sldId="730"/>
            <ac:spMk id="18" creationId="{D2371953-AD8D-074C-910B-D5C8E83BC056}"/>
          </ac:spMkLst>
        </pc:spChg>
        <pc:spChg chg="add mod">
          <ac:chgData name="Chao Yang" userId="aec52d36-9eb8-49eb-89bf-85a2dab77d05" providerId="ADAL" clId="{64BC8AC4-6EFB-406E-87D4-D98EAE69C0D2}" dt="2024-01-28T03:20:54.889" v="6393" actId="404"/>
          <ac:spMkLst>
            <pc:docMk/>
            <pc:sldMk cId="453624499" sldId="730"/>
            <ac:spMk id="19" creationId="{9BB04C24-2B83-F80D-AC21-6286B0D9BE4F}"/>
          </ac:spMkLst>
        </pc:spChg>
        <pc:spChg chg="add mod">
          <ac:chgData name="Chao Yang" userId="aec52d36-9eb8-49eb-89bf-85a2dab77d05" providerId="ADAL" clId="{64BC8AC4-6EFB-406E-87D4-D98EAE69C0D2}" dt="2024-01-28T03:28:58.613" v="6533" actId="14100"/>
          <ac:spMkLst>
            <pc:docMk/>
            <pc:sldMk cId="453624499" sldId="730"/>
            <ac:spMk id="20" creationId="{3E15D2E6-D2D1-77AE-ECD6-F9EDC2CC8148}"/>
          </ac:spMkLst>
        </pc:spChg>
        <pc:picChg chg="mod">
          <ac:chgData name="Chao Yang" userId="aec52d36-9eb8-49eb-89bf-85a2dab77d05" providerId="ADAL" clId="{64BC8AC4-6EFB-406E-87D4-D98EAE69C0D2}" dt="2024-01-06T19:41:04.316" v="253" actId="1076"/>
          <ac:picMkLst>
            <pc:docMk/>
            <pc:sldMk cId="453624499" sldId="730"/>
            <ac:picMk id="6" creationId="{DB6DC608-4E9F-D44A-9E97-9AD40FF374EA}"/>
          </ac:picMkLst>
        </pc:picChg>
        <pc:picChg chg="del">
          <ac:chgData name="Chao Yang" userId="aec52d36-9eb8-49eb-89bf-85a2dab77d05" providerId="ADAL" clId="{64BC8AC4-6EFB-406E-87D4-D98EAE69C0D2}" dt="2024-01-06T19:55:39.879" v="450" actId="478"/>
          <ac:picMkLst>
            <pc:docMk/>
            <pc:sldMk cId="453624499" sldId="730"/>
            <ac:picMk id="7" creationId="{3AAE241D-13E8-C1B7-6258-DC5F9E5BC10E}"/>
          </ac:picMkLst>
        </pc:picChg>
        <pc:picChg chg="add del mod">
          <ac:chgData name="Chao Yang" userId="aec52d36-9eb8-49eb-89bf-85a2dab77d05" providerId="ADAL" clId="{64BC8AC4-6EFB-406E-87D4-D98EAE69C0D2}" dt="2024-01-28T03:14:07.470" v="6122" actId="478"/>
          <ac:picMkLst>
            <pc:docMk/>
            <pc:sldMk cId="453624499" sldId="730"/>
            <ac:picMk id="8" creationId="{8B8CE095-096B-F557-32B0-6A053EC2DBDE}"/>
          </ac:picMkLst>
        </pc:picChg>
        <pc:picChg chg="del">
          <ac:chgData name="Chao Yang" userId="aec52d36-9eb8-49eb-89bf-85a2dab77d05" providerId="ADAL" clId="{64BC8AC4-6EFB-406E-87D4-D98EAE69C0D2}" dt="2024-01-06T19:55:45.857" v="453" actId="478"/>
          <ac:picMkLst>
            <pc:docMk/>
            <pc:sldMk cId="453624499" sldId="730"/>
            <ac:picMk id="8" creationId="{A6C6FEE0-76F4-7CD0-FCD7-8B56ABB4CB37}"/>
          </ac:picMkLst>
        </pc:picChg>
        <pc:picChg chg="del">
          <ac:chgData name="Chao Yang" userId="aec52d36-9eb8-49eb-89bf-85a2dab77d05" providerId="ADAL" clId="{64BC8AC4-6EFB-406E-87D4-D98EAE69C0D2}" dt="2024-01-06T19:55:41.738" v="451" actId="478"/>
          <ac:picMkLst>
            <pc:docMk/>
            <pc:sldMk cId="453624499" sldId="730"/>
            <ac:picMk id="9" creationId="{E63B6B3E-C4C4-F7BF-C0B9-57F3643CA9CC}"/>
          </ac:picMkLst>
        </pc:picChg>
        <pc:picChg chg="del">
          <ac:chgData name="Chao Yang" userId="aec52d36-9eb8-49eb-89bf-85a2dab77d05" providerId="ADAL" clId="{64BC8AC4-6EFB-406E-87D4-D98EAE69C0D2}" dt="2024-01-06T19:55:43.819" v="452" actId="478"/>
          <ac:picMkLst>
            <pc:docMk/>
            <pc:sldMk cId="453624499" sldId="730"/>
            <ac:picMk id="10" creationId="{391251DD-C601-37C6-8781-92E63DB93D44}"/>
          </ac:picMkLst>
        </pc:picChg>
        <pc:picChg chg="add del mod">
          <ac:chgData name="Chao Yang" userId="aec52d36-9eb8-49eb-89bf-85a2dab77d05" providerId="ADAL" clId="{64BC8AC4-6EFB-406E-87D4-D98EAE69C0D2}" dt="2024-01-09T19:24:07.467" v="5994" actId="478"/>
          <ac:picMkLst>
            <pc:docMk/>
            <pc:sldMk cId="453624499" sldId="730"/>
            <ac:picMk id="10" creationId="{460F6AA8-273D-A047-EF42-231450E41A7F}"/>
          </ac:picMkLst>
        </pc:picChg>
        <pc:picChg chg="add mod">
          <ac:chgData name="Chao Yang" userId="aec52d36-9eb8-49eb-89bf-85a2dab77d05" providerId="ADAL" clId="{64BC8AC4-6EFB-406E-87D4-D98EAE69C0D2}" dt="2024-01-28T03:16:45.598" v="6129" actId="1076"/>
          <ac:picMkLst>
            <pc:docMk/>
            <pc:sldMk cId="453624499" sldId="730"/>
            <ac:picMk id="10" creationId="{5AB04A52-52A9-0A69-7B57-4E6ED1CCB9E0}"/>
          </ac:picMkLst>
        </pc:picChg>
        <pc:picChg chg="del">
          <ac:chgData name="Chao Yang" userId="aec52d36-9eb8-49eb-89bf-85a2dab77d05" providerId="ADAL" clId="{64BC8AC4-6EFB-406E-87D4-D98EAE69C0D2}" dt="2024-01-06T19:40:59.507" v="252" actId="478"/>
          <ac:picMkLst>
            <pc:docMk/>
            <pc:sldMk cId="453624499" sldId="730"/>
            <ac:picMk id="11" creationId="{374FFE25-835B-EB10-9033-846E6488B20E}"/>
          </ac:picMkLst>
        </pc:picChg>
        <pc:picChg chg="add del mod">
          <ac:chgData name="Chao Yang" userId="aec52d36-9eb8-49eb-89bf-85a2dab77d05" providerId="ADAL" clId="{64BC8AC4-6EFB-406E-87D4-D98EAE69C0D2}" dt="2024-01-28T03:13:31.713" v="6117" actId="478"/>
          <ac:picMkLst>
            <pc:docMk/>
            <pc:sldMk cId="453624499" sldId="730"/>
            <ac:picMk id="12" creationId="{D0FCED07-1435-7B12-A389-EE79F3B8F13F}"/>
          </ac:picMkLst>
        </pc:picChg>
        <pc:picChg chg="add mod">
          <ac:chgData name="Chao Yang" userId="aec52d36-9eb8-49eb-89bf-85a2dab77d05" providerId="ADAL" clId="{64BC8AC4-6EFB-406E-87D4-D98EAE69C0D2}" dt="2024-01-06T20:07:24.800" v="1268" actId="962"/>
          <ac:picMkLst>
            <pc:docMk/>
            <pc:sldMk cId="453624499" sldId="730"/>
            <ac:picMk id="13" creationId="{98072D17-6AF9-05F2-B3E5-FD977F8DA8C5}"/>
          </ac:picMkLst>
        </pc:picChg>
        <pc:picChg chg="add mod">
          <ac:chgData name="Chao Yang" userId="aec52d36-9eb8-49eb-89bf-85a2dab77d05" providerId="ADAL" clId="{64BC8AC4-6EFB-406E-87D4-D98EAE69C0D2}" dt="2024-01-28T03:18:38.117" v="6134" actId="1076"/>
          <ac:picMkLst>
            <pc:docMk/>
            <pc:sldMk cId="453624499" sldId="730"/>
            <ac:picMk id="14" creationId="{F61B2FF8-7494-5F6A-F70B-AB0DE5275DB5}"/>
          </ac:picMkLst>
        </pc:picChg>
        <pc:picChg chg="add del mod">
          <ac:chgData name="Chao Yang" userId="aec52d36-9eb8-49eb-89bf-85a2dab77d05" providerId="ADAL" clId="{64BC8AC4-6EFB-406E-87D4-D98EAE69C0D2}" dt="2024-01-09T19:23:34.241" v="5989" actId="478"/>
          <ac:picMkLst>
            <pc:docMk/>
            <pc:sldMk cId="453624499" sldId="730"/>
            <ac:picMk id="15" creationId="{2F989E3F-34AC-A910-B941-DB1AC0996C93}"/>
          </ac:picMkLst>
        </pc:picChg>
        <pc:picChg chg="add del mod">
          <ac:chgData name="Chao Yang" userId="aec52d36-9eb8-49eb-89bf-85a2dab77d05" providerId="ADAL" clId="{64BC8AC4-6EFB-406E-87D4-D98EAE69C0D2}" dt="2024-01-09T18:33:42.472" v="5854" actId="478"/>
          <ac:picMkLst>
            <pc:docMk/>
            <pc:sldMk cId="453624499" sldId="730"/>
            <ac:picMk id="17" creationId="{6CC90919-BAFC-A60F-0C8D-DB5A95065A2A}"/>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3169920" cy="480060"/>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lvl1pPr>
              <a:defRPr sz="1200">
                <a:latin typeface="Arial" charset="0"/>
                <a:ea typeface="ＭＳ Ｐゴシック" pitchFamily="48" charset="-128"/>
              </a:defRPr>
            </a:lvl1pPr>
          </a:lstStyle>
          <a:p>
            <a:pPr>
              <a:defRPr/>
            </a:pPr>
            <a:endParaRPr lang="en-US"/>
          </a:p>
        </p:txBody>
      </p:sp>
      <p:sp>
        <p:nvSpPr>
          <p:cNvPr id="140291" name="Rectangle 3"/>
          <p:cNvSpPr>
            <a:spLocks noGrp="1" noChangeArrowheads="1"/>
          </p:cNvSpPr>
          <p:nvPr>
            <p:ph type="dt" sz="quarter" idx="1"/>
          </p:nvPr>
        </p:nvSpPr>
        <p:spPr bwMode="auto">
          <a:xfrm>
            <a:off x="4145280" y="0"/>
            <a:ext cx="3169920" cy="480060"/>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lvl1pPr algn="r">
              <a:defRPr sz="1200">
                <a:latin typeface="Arial" charset="0"/>
                <a:ea typeface="ＭＳ Ｐゴシック" pitchFamily="48" charset="-128"/>
              </a:defRPr>
            </a:lvl1pPr>
          </a:lstStyle>
          <a:p>
            <a:pPr>
              <a:defRPr/>
            </a:pPr>
            <a:endParaRPr lang="en-US"/>
          </a:p>
        </p:txBody>
      </p:sp>
      <p:sp>
        <p:nvSpPr>
          <p:cNvPr id="140292" name="Rectangle 4"/>
          <p:cNvSpPr>
            <a:spLocks noGrp="1" noChangeArrowheads="1"/>
          </p:cNvSpPr>
          <p:nvPr>
            <p:ph type="ftr" sz="quarter" idx="2"/>
          </p:nvPr>
        </p:nvSpPr>
        <p:spPr bwMode="auto">
          <a:xfrm>
            <a:off x="0" y="9121140"/>
            <a:ext cx="3169920" cy="480060"/>
          </a:xfrm>
          <a:prstGeom prst="rect">
            <a:avLst/>
          </a:prstGeom>
          <a:noFill/>
          <a:ln w="9525">
            <a:noFill/>
            <a:miter lim="800000"/>
            <a:headEnd/>
            <a:tailEnd/>
          </a:ln>
        </p:spPr>
        <p:txBody>
          <a:bodyPr vert="horz" wrap="square" lIns="96653" tIns="48327" rIns="96653" bIns="48327" numCol="1" anchor="b" anchorCtr="0" compatLnSpc="1">
            <a:prstTxWarp prst="textNoShape">
              <a:avLst/>
            </a:prstTxWarp>
          </a:bodyPr>
          <a:lstStyle>
            <a:lvl1pPr>
              <a:defRPr sz="1200">
                <a:latin typeface="Arial" charset="0"/>
                <a:ea typeface="ＭＳ Ｐゴシック" pitchFamily="48" charset="-128"/>
              </a:defRPr>
            </a:lvl1pPr>
          </a:lstStyle>
          <a:p>
            <a:pPr>
              <a:defRPr/>
            </a:pPr>
            <a:endParaRPr lang="en-US"/>
          </a:p>
        </p:txBody>
      </p:sp>
      <p:sp>
        <p:nvSpPr>
          <p:cNvPr id="140293" name="Rectangle 5"/>
          <p:cNvSpPr>
            <a:spLocks noGrp="1" noChangeArrowheads="1"/>
          </p:cNvSpPr>
          <p:nvPr>
            <p:ph type="sldNum" sz="quarter" idx="3"/>
          </p:nvPr>
        </p:nvSpPr>
        <p:spPr bwMode="auto">
          <a:xfrm>
            <a:off x="4145280" y="9121140"/>
            <a:ext cx="3169920" cy="480060"/>
          </a:xfrm>
          <a:prstGeom prst="rect">
            <a:avLst/>
          </a:prstGeom>
          <a:noFill/>
          <a:ln w="9525">
            <a:noFill/>
            <a:miter lim="800000"/>
            <a:headEnd/>
            <a:tailEnd/>
          </a:ln>
        </p:spPr>
        <p:txBody>
          <a:bodyPr vert="horz" wrap="square" lIns="96653" tIns="48327" rIns="96653" bIns="48327" numCol="1" anchor="b" anchorCtr="0" compatLnSpc="1">
            <a:prstTxWarp prst="textNoShape">
              <a:avLst/>
            </a:prstTxWarp>
          </a:bodyPr>
          <a:lstStyle>
            <a:lvl1pPr algn="r">
              <a:defRPr sz="1200">
                <a:latin typeface="Arial" charset="0"/>
                <a:ea typeface="ＭＳ Ｐゴシック" pitchFamily="48" charset="-128"/>
              </a:defRPr>
            </a:lvl1pPr>
          </a:lstStyle>
          <a:p>
            <a:pPr>
              <a:defRPr/>
            </a:pPr>
            <a:fld id="{EF080F96-2A2C-48EF-84C6-77EA930651A4}" type="slidenum">
              <a:rPr lang="en-US"/>
              <a:pPr>
                <a:defRPr/>
              </a:pPr>
              <a:t>‹#›</a:t>
            </a:fld>
            <a:endParaRPr lang="en-US"/>
          </a:p>
        </p:txBody>
      </p:sp>
    </p:spTree>
    <p:extLst>
      <p:ext uri="{BB962C8B-B14F-4D97-AF65-F5344CB8AC3E}">
        <p14:creationId xmlns:p14="http://schemas.microsoft.com/office/powerpoint/2010/main" val="506312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69920" cy="480060"/>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lvl1pPr>
              <a:defRPr sz="1200">
                <a:latin typeface="Arial" charset="0"/>
                <a:ea typeface="ＭＳ Ｐゴシック" pitchFamily="48" charset="-128"/>
              </a:defRPr>
            </a:lvl1pPr>
          </a:lstStyle>
          <a:p>
            <a:pPr>
              <a:defRPr/>
            </a:pPr>
            <a:endParaRPr lang="en-US"/>
          </a:p>
        </p:txBody>
      </p:sp>
      <p:sp>
        <p:nvSpPr>
          <p:cNvPr id="6147" name="Rectangle 3"/>
          <p:cNvSpPr>
            <a:spLocks noGrp="1" noChangeArrowheads="1"/>
          </p:cNvSpPr>
          <p:nvPr>
            <p:ph type="dt" idx="1"/>
          </p:nvPr>
        </p:nvSpPr>
        <p:spPr bwMode="auto">
          <a:xfrm>
            <a:off x="4145280" y="0"/>
            <a:ext cx="3169920" cy="480060"/>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lvl1pPr algn="r">
              <a:defRPr sz="1200">
                <a:latin typeface="Arial" charset="0"/>
                <a:ea typeface="ＭＳ Ｐゴシック" pitchFamily="48" charset="-128"/>
              </a:defRPr>
            </a:lvl1pPr>
          </a:lstStyle>
          <a:p>
            <a:pPr>
              <a:defRPr/>
            </a:pPr>
            <a:endParaRPr lang="en-US"/>
          </a:p>
        </p:txBody>
      </p:sp>
      <p:sp>
        <p:nvSpPr>
          <p:cNvPr id="80900" name="Rectangle 4"/>
          <p:cNvSpPr>
            <a:spLocks noGrp="1" noRot="1" noChangeAspect="1" noChangeArrowheads="1" noTextEdit="1"/>
          </p:cNvSpPr>
          <p:nvPr>
            <p:ph type="sldImg" idx="2"/>
          </p:nvPr>
        </p:nvSpPr>
        <p:spPr bwMode="auto">
          <a:xfrm>
            <a:off x="457200" y="719138"/>
            <a:ext cx="6400800" cy="36004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75360" y="4560570"/>
            <a:ext cx="5364480" cy="4320540"/>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6150" name="Rectangle 6"/>
          <p:cNvSpPr>
            <a:spLocks noGrp="1" noChangeArrowheads="1"/>
          </p:cNvSpPr>
          <p:nvPr>
            <p:ph type="ftr" sz="quarter" idx="4"/>
          </p:nvPr>
        </p:nvSpPr>
        <p:spPr bwMode="auto">
          <a:xfrm>
            <a:off x="0" y="9121140"/>
            <a:ext cx="3169920" cy="480060"/>
          </a:xfrm>
          <a:prstGeom prst="rect">
            <a:avLst/>
          </a:prstGeom>
          <a:noFill/>
          <a:ln w="9525">
            <a:noFill/>
            <a:miter lim="800000"/>
            <a:headEnd/>
            <a:tailEnd/>
          </a:ln>
        </p:spPr>
        <p:txBody>
          <a:bodyPr vert="horz" wrap="square" lIns="96653" tIns="48327" rIns="96653" bIns="48327" numCol="1" anchor="b" anchorCtr="0" compatLnSpc="1">
            <a:prstTxWarp prst="textNoShape">
              <a:avLst/>
            </a:prstTxWarp>
          </a:bodyPr>
          <a:lstStyle>
            <a:lvl1pPr>
              <a:defRPr sz="1200">
                <a:latin typeface="Arial" charset="0"/>
                <a:ea typeface="ＭＳ Ｐゴシック" pitchFamily="48" charset="-128"/>
              </a:defRPr>
            </a:lvl1pPr>
          </a:lstStyle>
          <a:p>
            <a:pPr>
              <a:defRPr/>
            </a:pPr>
            <a:endParaRPr lang="en-US"/>
          </a:p>
        </p:txBody>
      </p:sp>
      <p:sp>
        <p:nvSpPr>
          <p:cNvPr id="6151" name="Rectangle 7"/>
          <p:cNvSpPr>
            <a:spLocks noGrp="1" noChangeArrowheads="1"/>
          </p:cNvSpPr>
          <p:nvPr>
            <p:ph type="sldNum" sz="quarter" idx="5"/>
          </p:nvPr>
        </p:nvSpPr>
        <p:spPr bwMode="auto">
          <a:xfrm>
            <a:off x="4145280" y="9121140"/>
            <a:ext cx="3169920" cy="480060"/>
          </a:xfrm>
          <a:prstGeom prst="rect">
            <a:avLst/>
          </a:prstGeom>
          <a:noFill/>
          <a:ln w="9525">
            <a:noFill/>
            <a:miter lim="800000"/>
            <a:headEnd/>
            <a:tailEnd/>
          </a:ln>
        </p:spPr>
        <p:txBody>
          <a:bodyPr vert="horz" wrap="square" lIns="96653" tIns="48327" rIns="96653" bIns="48327" numCol="1" anchor="b" anchorCtr="0" compatLnSpc="1">
            <a:prstTxWarp prst="textNoShape">
              <a:avLst/>
            </a:prstTxWarp>
          </a:bodyPr>
          <a:lstStyle>
            <a:lvl1pPr algn="r">
              <a:defRPr sz="1200">
                <a:latin typeface="Arial" charset="0"/>
                <a:ea typeface="ＭＳ Ｐゴシック" pitchFamily="48" charset="-128"/>
              </a:defRPr>
            </a:lvl1pPr>
          </a:lstStyle>
          <a:p>
            <a:pPr>
              <a:defRPr/>
            </a:pPr>
            <a:fld id="{C5850C95-EB3C-46D2-9C24-CAE7AEB54761}" type="slidenum">
              <a:rPr lang="en-US"/>
              <a:pPr>
                <a:defRPr/>
              </a:pPr>
              <a:t>‹#›</a:t>
            </a:fld>
            <a:endParaRPr lang="en-US"/>
          </a:p>
        </p:txBody>
      </p:sp>
    </p:spTree>
    <p:extLst>
      <p:ext uri="{BB962C8B-B14F-4D97-AF65-F5344CB8AC3E}">
        <p14:creationId xmlns:p14="http://schemas.microsoft.com/office/powerpoint/2010/main" val="11400714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4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pitchFamily="4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pitchFamily="4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pitchFamily="4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pitchFamily="4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a:lnSpc>
                    <a:spcPct val="90000"/>
                  </a:lnSpc>
                </a:pPr>
                <a:r>
                  <a:rPr lang="en-US" dirty="0"/>
                  <a:t>This work results from successful collaboration between ASCR and BES researchers in the BES </a:t>
                </a:r>
                <a:r>
                  <a:rPr lang="en-US" dirty="0" err="1"/>
                  <a:t>SciDAC</a:t>
                </a:r>
                <a:r>
                  <a:rPr lang="en-US" dirty="0"/>
                  <a:t> partnership project title “Real-time dynamics of driven correlated electrons in quantum materials”</a:t>
                </a:r>
              </a:p>
              <a:p>
                <a:pPr>
                  <a:lnSpc>
                    <a:spcPct val="90000"/>
                  </a:lnSpc>
                </a:pPr>
                <a:endParaRPr lang="en-US" dirty="0"/>
              </a:p>
              <a:p>
                <a:pPr>
                  <a:lnSpc>
                    <a:spcPct val="90000"/>
                  </a:lnSpc>
                </a:pPr>
                <a:r>
                  <a:rPr lang="en-US" dirty="0"/>
                  <a:t>It is motivated by need to reduce the computational cost of solving the </a:t>
                </a:r>
                <a:r>
                  <a:rPr lang="en-US" dirty="0" err="1"/>
                  <a:t>Kadanoff-Baym</a:t>
                </a:r>
                <a:r>
                  <a:rPr lang="en-US" dirty="0"/>
                  <a:t> equation (KBE) which is a set of nonlinear </a:t>
                </a:r>
                <a:r>
                  <a:rPr lang="en-US" dirty="0" err="1"/>
                  <a:t>integro</a:t>
                </a:r>
                <a:r>
                  <a:rPr lang="en-US" dirty="0"/>
                  <a:t>-differential equations (IDEs) satisfied by the two-time Green’s function that can be used to describe the excitation process of a quantum many-body system out of equilibrium.</a:t>
                </a:r>
              </a:p>
              <a:p>
                <a:pPr>
                  <a:lnSpc>
                    <a:spcPct val="90000"/>
                  </a:lnSpc>
                </a:pPr>
                <a:endParaRPr lang="en-US" dirty="0"/>
              </a:p>
              <a:p>
                <a:pPr>
                  <a:lnSpc>
                    <a:spcPct val="90000"/>
                  </a:lnSpc>
                </a:pPr>
                <a:r>
                  <a:rPr lang="en-US" dirty="0"/>
                  <a:t>The key bottleneck in solving the KBE is the evaluation of the integral term in each numerical time evolution step, which leads to O(t^3) time complexity. For a one-time </a:t>
                </a:r>
                <a:r>
                  <a:rPr lang="en-US" dirty="0" err="1"/>
                  <a:t>integro</a:t>
                </a:r>
                <a:r>
                  <a:rPr lang="en-US" dirty="0"/>
                  <a:t>-differential equation, the time complexity is O(t^2).</a:t>
                </a:r>
              </a:p>
              <a:p>
                <a:pPr>
                  <a:lnSpc>
                    <a:spcPct val="90000"/>
                  </a:lnSpc>
                </a:pPr>
                <a:endParaRPr lang="en-US" dirty="0"/>
              </a:p>
              <a:p>
                <a:pPr>
                  <a:lnSpc>
                    <a:spcPct val="90000"/>
                  </a:lnSpc>
                </a:pPr>
                <a:r>
                  <a:rPr lang="en-US" dirty="0"/>
                  <a:t>The method we developed uses a type of recurrent neural network (RNN) called LSTM (long short term memory) to learn and represent the integral term. Once properly trained, the RNN representation of the integral can be evaluated quickly  so that we can effectively reduce the IDEs to ODEs that can be solved efficiently by existing ODE solvers. This can reduce the time complexity to O(t^2) for two-time Green’s functions and O(t) for one-time Green’s function.</a:t>
                </a:r>
              </a:p>
              <a:p>
                <a:pPr>
                  <a:lnSpc>
                    <a:spcPct val="90000"/>
                  </a:lnSpc>
                </a:pPr>
                <a:endParaRPr lang="en-US" dirty="0"/>
              </a:p>
              <a:p>
                <a:pPr>
                  <a:lnSpc>
                    <a:spcPct val="90000"/>
                  </a:lnSpc>
                </a:pPr>
                <a:r>
                  <a:rPr lang="en-US" dirty="0"/>
                  <a:t>Although it may be possible to use neural networks to learn the Green’s function directly, we believe it is easier and better to learn the integral operator. The main reason is that the integral operator itself is independent of the solution of the KBEs. In particular, it is independent of the external driving field. Once properly trained, it can successfully predict dynamics of the Green’s function outside of the training time window.   This makes this RNN nonlinear integral operator learning based approach superior to the dynamic mode decomposition (DMD) based approach (which we developed in the past) for extrapolating the dynamics of the Green’s function.</a:t>
                </a:r>
              </a:p>
              <a:p>
                <a:pPr>
                  <a:lnSpc>
                    <a:spcPct val="90000"/>
                  </a:lnSpc>
                </a:pPr>
                <a:endParaRPr lang="en-US" dirty="0"/>
              </a:p>
              <a:p>
                <a:pPr>
                  <a:lnSpc>
                    <a:spcPct val="90000"/>
                  </a:lnSpc>
                </a:pPr>
                <a:r>
                  <a:rPr lang="en-US" dirty="0"/>
                  <a:t>The top figure on the right shows the basic architecture of the RNN. The input of the RNN is the values of the Green’s function on a set of uniformly partitioned time grid, obtained by solving the IDE within a small time window. The output of the RNN is the evaluated of integral term in the IDE.  The left part of the network is trained. The right part shows how the RNN is used to extrapolate the integral term to future time locations.</a:t>
                </a:r>
              </a:p>
              <a:p>
                <a:pPr>
                  <a:lnSpc>
                    <a:spcPct val="90000"/>
                  </a:lnSpc>
                </a:pPr>
                <a:endParaRPr lang="en-US" dirty="0"/>
              </a:p>
              <a:p>
                <a:pPr>
                  <a:lnSpc>
                    <a:spcPct val="90000"/>
                  </a:lnSpc>
                </a:pPr>
                <a:r>
                  <a:rPr lang="en-US" dirty="0"/>
                  <a:t>The bottom figure shows that the RNN based approach works well for a model IDE problem:</a:t>
                </a:r>
              </a:p>
              <a:p>
                <a:pPr algn="l">
                  <a:lnSpc>
                    <a:spcPct val="90000"/>
                  </a:lnSpc>
                </a:pPr>
                <a14:m>
                  <m:oMathPara xmlns:m="http://schemas.openxmlformats.org/officeDocument/2006/math">
                    <m:oMathParaPr>
                      <m:jc m:val="centerGroup"/>
                    </m:oMathParaPr>
                    <m:oMath xmlns:m="http://schemas.openxmlformats.org/officeDocument/2006/math">
                      <m:f>
                        <m:fPr>
                          <m:ctrlPr>
                            <a:rPr lang="en-US" sz="1200" i="1" smtClean="0">
                              <a:latin typeface="Cambria Math" panose="02040503050406030204" pitchFamily="18" charset="0"/>
                            </a:rPr>
                          </m:ctrlPr>
                        </m:fPr>
                        <m:num>
                          <m:r>
                            <a:rPr lang="en-US" sz="1200" b="0" i="1" smtClean="0">
                              <a:latin typeface="Cambria Math" panose="02040503050406030204" pitchFamily="18" charset="0"/>
                            </a:rPr>
                            <m:t>𝑑𝐺</m:t>
                          </m:r>
                          <m:r>
                            <a:rPr lang="en-US" sz="1200" b="0" i="1" smtClean="0">
                              <a:latin typeface="Cambria Math" panose="02040503050406030204" pitchFamily="18" charset="0"/>
                            </a:rPr>
                            <m:t>(</m:t>
                          </m:r>
                          <m:r>
                            <a:rPr lang="en-US" sz="1200" b="0" i="1" smtClean="0">
                              <a:latin typeface="Cambria Math" panose="02040503050406030204" pitchFamily="18" charset="0"/>
                            </a:rPr>
                            <m:t>𝑡</m:t>
                          </m:r>
                          <m:r>
                            <a:rPr lang="en-US" sz="1200" b="0" i="1" smtClean="0">
                              <a:latin typeface="Cambria Math" panose="02040503050406030204" pitchFamily="18" charset="0"/>
                            </a:rPr>
                            <m:t>)</m:t>
                          </m:r>
                        </m:num>
                        <m:den>
                          <m:r>
                            <a:rPr lang="en-US" sz="1200" b="0" i="1" smtClean="0">
                              <a:latin typeface="Cambria Math" panose="02040503050406030204" pitchFamily="18" charset="0"/>
                            </a:rPr>
                            <m:t>𝑑𝑡</m:t>
                          </m:r>
                        </m:den>
                      </m:f>
                      <m:r>
                        <a:rPr lang="en-US" sz="1200" b="0" i="1" smtClean="0">
                          <a:latin typeface="Cambria Math" panose="02040503050406030204" pitchFamily="18" charset="0"/>
                        </a:rPr>
                        <m:t>=</m:t>
                      </m:r>
                      <m:r>
                        <a:rPr lang="en-US" sz="1200" b="0" i="1" smtClean="0">
                          <a:latin typeface="Cambria Math" panose="02040503050406030204" pitchFamily="18" charset="0"/>
                        </a:rPr>
                        <m:t>𝐴</m:t>
                      </m:r>
                      <m:d>
                        <m:dPr>
                          <m:ctrlPr>
                            <a:rPr lang="en-US" sz="1200" b="0" i="1" smtClean="0">
                              <a:latin typeface="Cambria Math" panose="02040503050406030204" pitchFamily="18" charset="0"/>
                            </a:rPr>
                          </m:ctrlPr>
                        </m:dPr>
                        <m:e>
                          <m:r>
                            <a:rPr lang="en-US" sz="1200" b="0" i="1" smtClean="0">
                              <a:latin typeface="Cambria Math" panose="02040503050406030204" pitchFamily="18" charset="0"/>
                            </a:rPr>
                            <m:t>𝑡</m:t>
                          </m:r>
                        </m:e>
                      </m:d>
                      <m:r>
                        <a:rPr lang="en-US" sz="1200" b="0" i="1" smtClean="0">
                          <a:latin typeface="Cambria Math" panose="02040503050406030204" pitchFamily="18" charset="0"/>
                        </a:rPr>
                        <m:t>𝐺</m:t>
                      </m:r>
                      <m:d>
                        <m:dPr>
                          <m:ctrlPr>
                            <a:rPr lang="en-US" sz="1200" b="0" i="1" smtClean="0">
                              <a:latin typeface="Cambria Math" panose="02040503050406030204" pitchFamily="18" charset="0"/>
                            </a:rPr>
                          </m:ctrlPr>
                        </m:dPr>
                        <m:e>
                          <m:r>
                            <a:rPr lang="en-US" sz="1200" b="0" i="1" smtClean="0">
                              <a:latin typeface="Cambria Math" panose="02040503050406030204" pitchFamily="18" charset="0"/>
                            </a:rPr>
                            <m:t>𝑡</m:t>
                          </m:r>
                        </m:e>
                      </m:d>
                      <m:r>
                        <a:rPr lang="en-US" sz="1200" b="0" i="1" smtClean="0">
                          <a:latin typeface="Cambria Math" panose="02040503050406030204" pitchFamily="18" charset="0"/>
                        </a:rPr>
                        <m:t>+</m:t>
                      </m:r>
                      <m:nary>
                        <m:naryPr>
                          <m:ctrlPr>
                            <a:rPr lang="en-US" sz="1200" b="0" i="1" smtClean="0">
                              <a:latin typeface="Cambria Math" panose="02040503050406030204" pitchFamily="18" charset="0"/>
                            </a:rPr>
                          </m:ctrlPr>
                        </m:naryPr>
                        <m:sub>
                          <m:r>
                            <m:rPr>
                              <m:brk m:alnAt="23"/>
                            </m:rPr>
                            <a:rPr lang="en-US" sz="1200" b="0" i="1" smtClean="0">
                              <a:latin typeface="Cambria Math" panose="02040503050406030204" pitchFamily="18" charset="0"/>
                            </a:rPr>
                            <m:t>0</m:t>
                          </m:r>
                        </m:sub>
                        <m:sup>
                          <m:r>
                            <a:rPr lang="en-US" sz="1200" b="0" i="1" smtClean="0">
                              <a:latin typeface="Cambria Math" panose="02040503050406030204" pitchFamily="18" charset="0"/>
                            </a:rPr>
                            <m:t>𝑡</m:t>
                          </m:r>
                        </m:sup>
                        <m:e>
                          <m:r>
                            <a:rPr lang="en-US" sz="1200" b="0" i="1" smtClean="0">
                              <a:latin typeface="Cambria Math" panose="02040503050406030204" pitchFamily="18" charset="0"/>
                            </a:rPr>
                            <m:t>𝐾</m:t>
                          </m:r>
                          <m:d>
                            <m:dPr>
                              <m:ctrlPr>
                                <a:rPr lang="en-US" sz="1200" b="0" i="1" smtClean="0">
                                  <a:latin typeface="Cambria Math" panose="02040503050406030204" pitchFamily="18" charset="0"/>
                                </a:rPr>
                              </m:ctrlPr>
                            </m:dPr>
                            <m:e>
                              <m:r>
                                <a:rPr lang="en-US" sz="1200" b="0" i="1" smtClean="0">
                                  <a:latin typeface="Cambria Math" panose="02040503050406030204" pitchFamily="18" charset="0"/>
                                </a:rPr>
                                <m:t>𝑡</m:t>
                              </m:r>
                              <m:r>
                                <a:rPr lang="en-US" sz="1200" b="0" i="1" smtClean="0">
                                  <a:latin typeface="Cambria Math" panose="02040503050406030204" pitchFamily="18" charset="0"/>
                                </a:rPr>
                                <m:t>−</m:t>
                              </m:r>
                              <m:r>
                                <a:rPr lang="en-US" sz="1200" b="0" i="1" smtClean="0">
                                  <a:latin typeface="Cambria Math" panose="02040503050406030204" pitchFamily="18" charset="0"/>
                                </a:rPr>
                                <m:t>𝑠</m:t>
                              </m:r>
                            </m:e>
                          </m:d>
                          <m:r>
                            <a:rPr lang="en-US" sz="1200" b="0" i="1" smtClean="0">
                              <a:latin typeface="Cambria Math" panose="02040503050406030204" pitchFamily="18" charset="0"/>
                            </a:rPr>
                            <m:t>𝐺</m:t>
                          </m:r>
                          <m:d>
                            <m:dPr>
                              <m:ctrlPr>
                                <a:rPr lang="en-US" sz="1200" b="0" i="1" smtClean="0">
                                  <a:latin typeface="Cambria Math" panose="02040503050406030204" pitchFamily="18" charset="0"/>
                                </a:rPr>
                              </m:ctrlPr>
                            </m:dPr>
                            <m:e>
                              <m:r>
                                <a:rPr lang="en-US" sz="1200" b="0" i="1" smtClean="0">
                                  <a:latin typeface="Cambria Math" panose="02040503050406030204" pitchFamily="18" charset="0"/>
                                </a:rPr>
                                <m:t>𝑠</m:t>
                              </m:r>
                            </m:e>
                          </m:d>
                          <m:r>
                            <a:rPr lang="en-US" sz="1200" b="0" i="1" smtClean="0">
                              <a:latin typeface="Cambria Math" panose="02040503050406030204" pitchFamily="18" charset="0"/>
                            </a:rPr>
                            <m:t>𝑑𝑠</m:t>
                          </m:r>
                        </m:e>
                      </m:nary>
                    </m:oMath>
                  </m:oMathPara>
                </a14:m>
                <a:endParaRPr lang="en-US" sz="1200" b="0" dirty="0"/>
              </a:p>
              <a:p>
                <a:pPr algn="l"/>
                <a:r>
                  <a:rPr lang="en-US" sz="1200" b="0" dirty="0"/>
                  <a:t>where </a:t>
                </a:r>
                <a14:m>
                  <m:oMath xmlns:m="http://schemas.openxmlformats.org/officeDocument/2006/math">
                    <m:r>
                      <a:rPr lang="en-US" sz="1200" b="0" i="1" smtClean="0">
                        <a:latin typeface="Cambria Math" panose="02040503050406030204" pitchFamily="18" charset="0"/>
                      </a:rPr>
                      <m:t>𝐴</m:t>
                    </m:r>
                    <m:d>
                      <m:dPr>
                        <m:ctrlPr>
                          <a:rPr lang="en-US" sz="1200" b="0" i="1" smtClean="0">
                            <a:latin typeface="Cambria Math" panose="02040503050406030204" pitchFamily="18" charset="0"/>
                          </a:rPr>
                        </m:ctrlPr>
                      </m:dPr>
                      <m:e>
                        <m:r>
                          <a:rPr lang="en-US" sz="1200" b="0" i="1" smtClean="0">
                            <a:latin typeface="Cambria Math" panose="02040503050406030204" pitchFamily="18" charset="0"/>
                          </a:rPr>
                          <m:t>𝑡</m:t>
                        </m:r>
                      </m:e>
                    </m:d>
                    <m:r>
                      <a:rPr lang="en-US" sz="1200" b="0" i="1" smtClean="0">
                        <a:latin typeface="Cambria Math" panose="02040503050406030204" pitchFamily="18" charset="0"/>
                      </a:rPr>
                      <m:t>=−</m:t>
                    </m:r>
                    <m:r>
                      <a:rPr lang="en-US" sz="1200" b="0" i="1" smtClean="0">
                        <a:latin typeface="Cambria Math" panose="02040503050406030204" pitchFamily="18" charset="0"/>
                      </a:rPr>
                      <m:t>𝑖</m:t>
                    </m:r>
                    <m:d>
                      <m:dPr>
                        <m:begChr m:val="["/>
                        <m:endChr m:val="]"/>
                        <m:ctrlPr>
                          <a:rPr lang="en-US" sz="1200" b="0" i="1" smtClean="0">
                            <a:latin typeface="Cambria Math" panose="02040503050406030204" pitchFamily="18" charset="0"/>
                          </a:rPr>
                        </m:ctrlPr>
                      </m:dPr>
                      <m:e>
                        <m:m>
                          <m:mPr>
                            <m:mcs>
                              <m:mc>
                                <m:mcPr>
                                  <m:count m:val="2"/>
                                  <m:mcJc m:val="center"/>
                                </m:mcPr>
                              </m:mc>
                            </m:mcs>
                            <m:ctrlPr>
                              <a:rPr lang="en-US" sz="1200" b="0" i="1" smtClean="0">
                                <a:latin typeface="Cambria Math" panose="02040503050406030204" pitchFamily="18" charset="0"/>
                              </a:rPr>
                            </m:ctrlPr>
                          </m:mPr>
                          <m:mr>
                            <m:e>
                              <m:r>
                                <m:rPr>
                                  <m:brk m:alnAt="7"/>
                                </m:rPr>
                                <a:rPr lang="en-US" sz="1200" b="0" i="1" smtClean="0">
                                  <a:latin typeface="Cambria Math" panose="02040503050406030204" pitchFamily="18" charset="0"/>
                                </a:rPr>
                                <m:t>−</m:t>
                              </m:r>
                              <m:r>
                                <a:rPr lang="en-US" sz="1200" b="0" i="1" smtClean="0">
                                  <a:latin typeface="Cambria Math" panose="02040503050406030204" pitchFamily="18" charset="0"/>
                                </a:rPr>
                                <m:t>𝛽</m:t>
                              </m:r>
                              <m:sSup>
                                <m:sSupPr>
                                  <m:ctrlPr>
                                    <a:rPr lang="en-US" sz="1200" b="0" i="1" smtClean="0">
                                      <a:latin typeface="Cambria Math" panose="02040503050406030204" pitchFamily="18" charset="0"/>
                                    </a:rPr>
                                  </m:ctrlPr>
                                </m:sSupPr>
                                <m:e>
                                  <m:r>
                                    <a:rPr lang="en-US" sz="1200" b="0" i="1" smtClean="0">
                                      <a:latin typeface="Cambria Math" panose="02040503050406030204" pitchFamily="18" charset="0"/>
                                    </a:rPr>
                                    <m:t>𝑒</m:t>
                                  </m:r>
                                </m:e>
                                <m:sup>
                                  <m:f>
                                    <m:fPr>
                                      <m:ctrlPr>
                                        <a:rPr lang="en-US" sz="1200" b="0" i="1" smtClean="0">
                                          <a:latin typeface="Cambria Math" panose="02040503050406030204" pitchFamily="18" charset="0"/>
                                        </a:rPr>
                                      </m:ctrlPr>
                                    </m:fPr>
                                    <m:num>
                                      <m:r>
                                        <a:rPr lang="en-US" sz="1200" b="0" i="1" smtClean="0">
                                          <a:latin typeface="Cambria Math" panose="02040503050406030204" pitchFamily="18" charset="0"/>
                                        </a:rPr>
                                        <m:t>−</m:t>
                                      </m:r>
                                      <m:sSup>
                                        <m:sSupPr>
                                          <m:ctrlPr>
                                            <a:rPr lang="en-US" sz="1200" b="0" i="1" smtClean="0">
                                              <a:latin typeface="Cambria Math" panose="02040503050406030204" pitchFamily="18" charset="0"/>
                                            </a:rPr>
                                          </m:ctrlPr>
                                        </m:sSupPr>
                                        <m:e>
                                          <m:d>
                                            <m:dPr>
                                              <m:ctrlPr>
                                                <a:rPr lang="en-US" sz="1200" b="0" i="1" smtClean="0">
                                                  <a:latin typeface="Cambria Math" panose="02040503050406030204" pitchFamily="18" charset="0"/>
                                                </a:rPr>
                                              </m:ctrlPr>
                                            </m:dPr>
                                            <m:e>
                                              <m:r>
                                                <a:rPr lang="en-US" sz="1200" b="0" i="1" smtClean="0">
                                                  <a:latin typeface="Cambria Math" panose="02040503050406030204" pitchFamily="18" charset="0"/>
                                                </a:rPr>
                                                <m:t>𝑡</m:t>
                                              </m:r>
                                              <m:r>
                                                <a:rPr lang="en-US" sz="1200" b="0" i="1" smtClean="0">
                                                  <a:latin typeface="Cambria Math" panose="02040503050406030204" pitchFamily="18" charset="0"/>
                                                </a:rPr>
                                                <m:t>−</m:t>
                                              </m:r>
                                              <m:sSub>
                                                <m:sSubPr>
                                                  <m:ctrlPr>
                                                    <a:rPr lang="en-US" sz="1200" b="0" i="1" smtClean="0">
                                                      <a:latin typeface="Cambria Math" panose="02040503050406030204" pitchFamily="18" charset="0"/>
                                                    </a:rPr>
                                                  </m:ctrlPr>
                                                </m:sSubPr>
                                                <m:e>
                                                  <m:r>
                                                    <a:rPr lang="en-US" sz="1200" b="0" i="1" smtClean="0">
                                                      <a:latin typeface="Cambria Math" panose="02040503050406030204" pitchFamily="18" charset="0"/>
                                                    </a:rPr>
                                                    <m:t>𝛼</m:t>
                                                  </m:r>
                                                </m:e>
                                                <m:sub>
                                                  <m:r>
                                                    <a:rPr lang="en-US" sz="1200" b="0" i="1" smtClean="0">
                                                      <a:latin typeface="Cambria Math" panose="02040503050406030204" pitchFamily="18" charset="0"/>
                                                    </a:rPr>
                                                    <m:t>1</m:t>
                                                  </m:r>
                                                </m:sub>
                                              </m:sSub>
                                            </m:e>
                                          </m:d>
                                        </m:e>
                                        <m:sup>
                                          <m:r>
                                            <a:rPr lang="en-US" sz="1200" b="0" i="1" smtClean="0">
                                              <a:latin typeface="Cambria Math" panose="02040503050406030204" pitchFamily="18" charset="0"/>
                                            </a:rPr>
                                            <m:t>2</m:t>
                                          </m:r>
                                        </m:sup>
                                      </m:sSup>
                                    </m:num>
                                    <m:den>
                                      <m:r>
                                        <a:rPr lang="en-US" sz="1200" b="0" i="1" smtClean="0">
                                          <a:latin typeface="Cambria Math" panose="02040503050406030204" pitchFamily="18" charset="0"/>
                                        </a:rPr>
                                        <m:t>𝜎</m:t>
                                      </m:r>
                                    </m:den>
                                  </m:f>
                                </m:sup>
                              </m:sSup>
                            </m:e>
                            <m:e>
                              <m:r>
                                <a:rPr lang="en-US" sz="1200" b="0" i="1" smtClean="0">
                                  <a:latin typeface="Cambria Math" panose="02040503050406030204" pitchFamily="18" charset="0"/>
                                </a:rPr>
                                <m:t>1</m:t>
                              </m:r>
                            </m:e>
                          </m:mr>
                          <m:mr>
                            <m:e>
                              <m:r>
                                <a:rPr lang="en-US" sz="1200" b="0" i="1" smtClean="0">
                                  <a:latin typeface="Cambria Math" panose="02040503050406030204" pitchFamily="18" charset="0"/>
                                </a:rPr>
                                <m:t>1</m:t>
                              </m:r>
                            </m:e>
                            <m:e>
                              <m:r>
                                <a:rPr lang="en-US" sz="1200" i="1">
                                  <a:latin typeface="Cambria Math" panose="02040503050406030204" pitchFamily="18" charset="0"/>
                                </a:rPr>
                                <m:t>𝛽</m:t>
                              </m:r>
                              <m:sSup>
                                <m:sSupPr>
                                  <m:ctrlPr>
                                    <a:rPr lang="en-US" sz="1200" i="1">
                                      <a:latin typeface="Cambria Math" panose="02040503050406030204" pitchFamily="18" charset="0"/>
                                    </a:rPr>
                                  </m:ctrlPr>
                                </m:sSupPr>
                                <m:e>
                                  <m:r>
                                    <a:rPr lang="en-US" sz="1200" i="1">
                                      <a:latin typeface="Cambria Math" panose="02040503050406030204" pitchFamily="18" charset="0"/>
                                    </a:rPr>
                                    <m:t>𝑒</m:t>
                                  </m:r>
                                </m:e>
                                <m:sup>
                                  <m:f>
                                    <m:fPr>
                                      <m:ctrlPr>
                                        <a:rPr lang="en-US" sz="1200" i="1">
                                          <a:latin typeface="Cambria Math" panose="02040503050406030204" pitchFamily="18" charset="0"/>
                                        </a:rPr>
                                      </m:ctrlPr>
                                    </m:fPr>
                                    <m:num>
                                      <m:r>
                                        <a:rPr lang="en-US" sz="1200" i="1">
                                          <a:latin typeface="Cambria Math" panose="02040503050406030204" pitchFamily="18" charset="0"/>
                                        </a:rPr>
                                        <m:t>−</m:t>
                                      </m:r>
                                      <m:sSup>
                                        <m:sSupPr>
                                          <m:ctrlPr>
                                            <a:rPr lang="en-US" sz="1200" i="1">
                                              <a:latin typeface="Cambria Math" panose="02040503050406030204" pitchFamily="18" charset="0"/>
                                            </a:rPr>
                                          </m:ctrlPr>
                                        </m:sSupPr>
                                        <m:e>
                                          <m:d>
                                            <m:dPr>
                                              <m:ctrlPr>
                                                <a:rPr lang="en-US" sz="1200" i="1">
                                                  <a:latin typeface="Cambria Math" panose="02040503050406030204" pitchFamily="18" charset="0"/>
                                                </a:rPr>
                                              </m:ctrlPr>
                                            </m:dPr>
                                            <m:e>
                                              <m:r>
                                                <a:rPr lang="en-US" sz="1200" i="1">
                                                  <a:latin typeface="Cambria Math" panose="02040503050406030204" pitchFamily="18" charset="0"/>
                                                </a:rPr>
                                                <m:t>𝑡</m:t>
                                              </m:r>
                                              <m:r>
                                                <a:rPr lang="en-US" sz="1200" i="1">
                                                  <a:latin typeface="Cambria Math" panose="02040503050406030204" pitchFamily="18" charset="0"/>
                                                </a:rPr>
                                                <m:t>−</m:t>
                                              </m:r>
                                              <m:sSub>
                                                <m:sSubPr>
                                                  <m:ctrlPr>
                                                    <a:rPr lang="en-US" sz="1200" i="1">
                                                      <a:latin typeface="Cambria Math" panose="02040503050406030204" pitchFamily="18" charset="0"/>
                                                    </a:rPr>
                                                  </m:ctrlPr>
                                                </m:sSubPr>
                                                <m:e>
                                                  <m:r>
                                                    <a:rPr lang="en-US" sz="1200" i="1">
                                                      <a:latin typeface="Cambria Math" panose="02040503050406030204" pitchFamily="18" charset="0"/>
                                                    </a:rPr>
                                                    <m:t>𝛼</m:t>
                                                  </m:r>
                                                </m:e>
                                                <m:sub>
                                                  <m:r>
                                                    <a:rPr lang="en-US" sz="1200" i="1">
                                                      <a:latin typeface="Cambria Math" panose="02040503050406030204" pitchFamily="18" charset="0"/>
                                                    </a:rPr>
                                                    <m:t>1</m:t>
                                                  </m:r>
                                                </m:sub>
                                              </m:sSub>
                                            </m:e>
                                          </m:d>
                                        </m:e>
                                        <m:sup>
                                          <m:r>
                                            <a:rPr lang="en-US" sz="1200" i="1">
                                              <a:latin typeface="Cambria Math" panose="02040503050406030204" pitchFamily="18" charset="0"/>
                                            </a:rPr>
                                            <m:t>2</m:t>
                                          </m:r>
                                        </m:sup>
                                      </m:sSup>
                                    </m:num>
                                    <m:den>
                                      <m:r>
                                        <a:rPr lang="en-US" sz="1200" i="1">
                                          <a:latin typeface="Cambria Math" panose="02040503050406030204" pitchFamily="18" charset="0"/>
                                        </a:rPr>
                                        <m:t>𝜎</m:t>
                                      </m:r>
                                    </m:den>
                                  </m:f>
                                </m:sup>
                              </m:sSup>
                            </m:e>
                          </m:mr>
                        </m:m>
                      </m:e>
                    </m:d>
                  </m:oMath>
                </a14:m>
                <a:r>
                  <a:rPr lang="en-US" sz="1200" b="0" dirty="0"/>
                  <a:t>,</a:t>
                </a:r>
                <a:r>
                  <a:rPr lang="en-US" sz="1200" b="0" baseline="0" dirty="0"/>
                  <a:t> </a:t>
                </a:r>
                <a14:m>
                  <m:oMath xmlns:m="http://schemas.openxmlformats.org/officeDocument/2006/math">
                    <m:r>
                      <a:rPr lang="en-US" sz="1200" b="0" i="1" smtClean="0">
                        <a:latin typeface="Cambria Math" panose="02040503050406030204" pitchFamily="18" charset="0"/>
                      </a:rPr>
                      <m:t>𝐾</m:t>
                    </m:r>
                    <m:d>
                      <m:dPr>
                        <m:ctrlPr>
                          <a:rPr lang="en-US" sz="1200" b="0" i="1" smtClean="0">
                            <a:latin typeface="Cambria Math" panose="02040503050406030204" pitchFamily="18" charset="0"/>
                          </a:rPr>
                        </m:ctrlPr>
                      </m:dPr>
                      <m:e>
                        <m:r>
                          <a:rPr lang="en-US" sz="1200" b="0" i="1" smtClean="0">
                            <a:latin typeface="Cambria Math" panose="02040503050406030204" pitchFamily="18" charset="0"/>
                          </a:rPr>
                          <m:t>𝑡</m:t>
                        </m:r>
                      </m:e>
                    </m:d>
                    <m:r>
                      <a:rPr lang="en-US" sz="1200" b="0" i="1" smtClean="0">
                        <a:latin typeface="Cambria Math" panose="02040503050406030204" pitchFamily="18" charset="0"/>
                      </a:rPr>
                      <m:t>=</m:t>
                    </m:r>
                    <m:d>
                      <m:dPr>
                        <m:begChr m:val="["/>
                        <m:endChr m:val="]"/>
                        <m:ctrlPr>
                          <a:rPr lang="en-US" sz="1200" b="0" i="1" smtClean="0">
                            <a:latin typeface="Cambria Math" panose="02040503050406030204" pitchFamily="18" charset="0"/>
                          </a:rPr>
                        </m:ctrlPr>
                      </m:dPr>
                      <m:e>
                        <m:f>
                          <m:fPr>
                            <m:ctrlPr>
                              <a:rPr lang="en-US" sz="1200" b="0" i="1" smtClean="0">
                                <a:latin typeface="Cambria Math" panose="02040503050406030204" pitchFamily="18" charset="0"/>
                              </a:rPr>
                            </m:ctrlPr>
                          </m:fPr>
                          <m:num>
                            <m:sSup>
                              <m:sSupPr>
                                <m:ctrlPr>
                                  <a:rPr lang="en-US" sz="1200" b="0" i="1" smtClean="0">
                                    <a:latin typeface="Cambria Math" panose="02040503050406030204" pitchFamily="18" charset="0"/>
                                  </a:rPr>
                                </m:ctrlPr>
                              </m:sSupPr>
                              <m:e>
                                <m:r>
                                  <a:rPr lang="en-US" sz="1200" b="0" i="1" smtClean="0">
                                    <a:latin typeface="Cambria Math" panose="02040503050406030204" pitchFamily="18" charset="0"/>
                                  </a:rPr>
                                  <m:t>𝐺</m:t>
                                </m:r>
                              </m:e>
                              <m:sup>
                                <m:r>
                                  <a:rPr lang="en-US" sz="1200" b="0" i="1" smtClean="0">
                                    <a:latin typeface="Cambria Math" panose="02040503050406030204" pitchFamily="18" charset="0"/>
                                  </a:rPr>
                                  <m:t>2</m:t>
                                </m:r>
                              </m:sup>
                            </m:sSup>
                            <m:r>
                              <a:rPr lang="en-US" sz="1200" b="0" i="1" smtClean="0">
                                <a:latin typeface="Cambria Math" panose="02040503050406030204" pitchFamily="18" charset="0"/>
                              </a:rPr>
                              <m:t>(</m:t>
                            </m:r>
                            <m:r>
                              <a:rPr lang="en-US" sz="1200" b="0" i="1" smtClean="0">
                                <a:latin typeface="Cambria Math" panose="02040503050406030204" pitchFamily="18" charset="0"/>
                              </a:rPr>
                              <m:t>𝑡</m:t>
                            </m:r>
                            <m:r>
                              <a:rPr lang="en-US" sz="1200" b="0" i="1" smtClean="0">
                                <a:latin typeface="Cambria Math" panose="02040503050406030204" pitchFamily="18" charset="0"/>
                              </a:rPr>
                              <m:t>)</m:t>
                            </m:r>
                          </m:num>
                          <m:den>
                            <m:r>
                              <a:rPr lang="en-US" sz="1200" b="0" i="1" smtClean="0">
                                <a:latin typeface="Cambria Math" panose="02040503050406030204" pitchFamily="18" charset="0"/>
                              </a:rPr>
                              <m:t>4</m:t>
                            </m:r>
                          </m:den>
                        </m:f>
                      </m:e>
                    </m:d>
                    <m:r>
                      <a:rPr lang="en-US" sz="1200" b="0" i="1" smtClean="0">
                        <a:latin typeface="Cambria Math" panose="02040503050406030204" pitchFamily="18" charset="0"/>
                      </a:rPr>
                      <m:t>,</m:t>
                    </m:r>
                  </m:oMath>
                </a14:m>
                <a:r>
                  <a:rPr lang="en-US" sz="1200" b="0" dirty="0"/>
                  <a:t>  </a:t>
                </a:r>
                <a14:m>
                  <m:oMath xmlns:m="http://schemas.openxmlformats.org/officeDocument/2006/math">
                    <m:r>
                      <a:rPr lang="en-US" sz="1200" b="0" i="1" dirty="0" smtClean="0">
                        <a:latin typeface="Cambria Math" panose="02040503050406030204" pitchFamily="18" charset="0"/>
                      </a:rPr>
                      <m:t>𝐺</m:t>
                    </m:r>
                    <m:d>
                      <m:dPr>
                        <m:ctrlPr>
                          <a:rPr lang="en-US" sz="1200" b="0" i="1" dirty="0" smtClean="0">
                            <a:latin typeface="Cambria Math" panose="02040503050406030204" pitchFamily="18" charset="0"/>
                          </a:rPr>
                        </m:ctrlPr>
                      </m:dPr>
                      <m:e>
                        <m:r>
                          <a:rPr lang="en-US" sz="1200" b="0" i="1" dirty="0" smtClean="0">
                            <a:latin typeface="Cambria Math" panose="02040503050406030204" pitchFamily="18" charset="0"/>
                          </a:rPr>
                          <m:t>0</m:t>
                        </m:r>
                      </m:e>
                    </m:d>
                    <m:r>
                      <a:rPr lang="en-US" sz="1200" b="0" i="1" dirty="0" smtClean="0">
                        <a:latin typeface="Cambria Math" panose="02040503050406030204" pitchFamily="18" charset="0"/>
                      </a:rPr>
                      <m:t>=</m:t>
                    </m:r>
                    <m:d>
                      <m:dPr>
                        <m:begChr m:val="["/>
                        <m:endChr m:val="]"/>
                        <m:ctrlPr>
                          <a:rPr lang="en-US" sz="1200" b="0" i="1" dirty="0" smtClean="0">
                            <a:latin typeface="Cambria Math" panose="02040503050406030204" pitchFamily="18" charset="0"/>
                          </a:rPr>
                        </m:ctrlPr>
                      </m:dPr>
                      <m:e>
                        <m:m>
                          <m:mPr>
                            <m:mcs>
                              <m:mc>
                                <m:mcPr>
                                  <m:count m:val="2"/>
                                  <m:mcJc m:val="center"/>
                                </m:mcPr>
                              </m:mc>
                            </m:mcs>
                            <m:ctrlPr>
                              <a:rPr lang="en-US" sz="1200" b="0" i="1" dirty="0" smtClean="0">
                                <a:latin typeface="Cambria Math" panose="02040503050406030204" pitchFamily="18" charset="0"/>
                              </a:rPr>
                            </m:ctrlPr>
                          </m:mPr>
                          <m:mr>
                            <m:e>
                              <m:r>
                                <m:rPr>
                                  <m:brk m:alnAt="7"/>
                                </m:rPr>
                                <a:rPr lang="en-US" sz="1200" b="0" i="1" dirty="0" smtClean="0">
                                  <a:latin typeface="Cambria Math" panose="02040503050406030204" pitchFamily="18" charset="0"/>
                                </a:rPr>
                                <m:t>𝑖</m:t>
                              </m:r>
                            </m:e>
                            <m:e>
                              <m:r>
                                <a:rPr lang="en-US" sz="1200" b="0" i="1" dirty="0" smtClean="0">
                                  <a:latin typeface="Cambria Math" panose="02040503050406030204" pitchFamily="18" charset="0"/>
                                </a:rPr>
                                <m:t>0</m:t>
                              </m:r>
                            </m:e>
                          </m:mr>
                          <m:mr>
                            <m:e>
                              <m:r>
                                <a:rPr lang="en-US" sz="1200" b="0" i="1" dirty="0" smtClean="0">
                                  <a:latin typeface="Cambria Math" panose="02040503050406030204" pitchFamily="18" charset="0"/>
                                </a:rPr>
                                <m:t>0</m:t>
                              </m:r>
                            </m:e>
                            <m:e>
                              <m:r>
                                <a:rPr lang="en-US" sz="1200" b="0" i="1" dirty="0" smtClean="0">
                                  <a:latin typeface="Cambria Math" panose="02040503050406030204" pitchFamily="18" charset="0"/>
                                </a:rPr>
                                <m:t>𝑖</m:t>
                              </m:r>
                            </m:e>
                          </m:mr>
                        </m:m>
                      </m:e>
                    </m:d>
                  </m:oMath>
                </a14:m>
                <a:endParaRPr lang="en-US" dirty="0"/>
              </a:p>
              <a:p>
                <a:pPr>
                  <a:lnSpc>
                    <a:spcPct val="90000"/>
                  </a:lnSpc>
                </a:pPr>
                <a:r>
                  <a:rPr lang="en-US" dirty="0"/>
                  <a:t>In particular, it shows that even when the external field includes a sudden kick outside of the time window in which the KBE is solved (and the training data set is collected), the RNN based solver can successfully predict the long time dynamics whereas the DMD based approach fails (because it only sees well behaved dynamics within the training time window.)</a:t>
                </a:r>
              </a:p>
              <a:p>
                <a:pPr>
                  <a:lnSpc>
                    <a:spcPct val="90000"/>
                  </a:lnSpc>
                </a:pPr>
                <a:endParaRPr lang="en-US" dirty="0"/>
              </a:p>
              <a:p>
                <a:pPr>
                  <a:lnSpc>
                    <a:spcPct val="90000"/>
                  </a:lnSpc>
                </a:pPr>
                <a:r>
                  <a:rPr lang="en-US" dirty="0"/>
                  <a:t>The </a:t>
                </a:r>
                <a:r>
                  <a:rPr lang="en-US" dirty="0" err="1"/>
                  <a:t>bottlom</a:t>
                </a:r>
                <a:r>
                  <a:rPr lang="en-US" dirty="0"/>
                  <a:t> right figure shows that the RNN based solver which uses the RNN representation of the nonlinear operator to reduce an IDE to an ODE is more efficient. In the RNN based approach, the ODE is solved by a 3</a:t>
                </a:r>
                <a:r>
                  <a:rPr lang="en-US" baseline="30000" dirty="0"/>
                  <a:t>rd</a:t>
                </a:r>
                <a:r>
                  <a:rPr lang="en-US" dirty="0"/>
                  <a:t> order Adams-</a:t>
                </a:r>
                <a:r>
                  <a:rPr lang="en-US" dirty="0" err="1"/>
                  <a:t>Bashforth</a:t>
                </a:r>
                <a:r>
                  <a:rPr lang="en-US" dirty="0"/>
                  <a:t> method.  We compare the performance of the RNN based solver with that of a standard IDE solver in which a first order Euler (FE) method is used to time evolve G and a second order Simpson’s Rule (SR) is used to evaluate the integral term.  We can see that the time it takes the RNN to solve the problem is two orders of magnitude smaller than that required by a standard IDE solver. The computational cost of the RNN based approach scale linearly with respect to time, where as the standard IDE solver scales quadratically </a:t>
                </a:r>
                <a:r>
                  <a:rPr lang="en-US"/>
                  <a:t>with respect to time.</a:t>
                </a:r>
                <a:endParaRPr lang="en-US" dirty="0"/>
              </a:p>
            </p:txBody>
          </p:sp>
        </mc:Choice>
        <mc:Fallback xmlns="">
          <p:sp>
            <p:nvSpPr>
              <p:cNvPr id="3" name="Notes Placeholder 2"/>
              <p:cNvSpPr>
                <a:spLocks noGrp="1"/>
              </p:cNvSpPr>
              <p:nvPr>
                <p:ph type="body" idx="1"/>
              </p:nvPr>
            </p:nvSpPr>
            <p:spPr/>
            <p:txBody>
              <a:bodyPr/>
              <a:lstStyle/>
              <a:p>
                <a:pPr>
                  <a:lnSpc>
                    <a:spcPct val="90000"/>
                  </a:lnSpc>
                </a:pPr>
                <a:r>
                  <a:rPr lang="en-US" dirty="0"/>
                  <a:t>This work results from successful collaboration between ASCR and BES researchers in the BES </a:t>
                </a:r>
                <a:r>
                  <a:rPr lang="en-US" dirty="0" err="1"/>
                  <a:t>SciDAC</a:t>
                </a:r>
                <a:r>
                  <a:rPr lang="en-US" dirty="0"/>
                  <a:t> partnership project title “Real-time dynamics of driven correlated electrons in quantum materials”</a:t>
                </a:r>
              </a:p>
              <a:p>
                <a:pPr>
                  <a:lnSpc>
                    <a:spcPct val="90000"/>
                  </a:lnSpc>
                </a:pPr>
                <a:endParaRPr lang="en-US" dirty="0"/>
              </a:p>
              <a:p>
                <a:pPr>
                  <a:lnSpc>
                    <a:spcPct val="90000"/>
                  </a:lnSpc>
                </a:pPr>
                <a:r>
                  <a:rPr lang="en-US" dirty="0"/>
                  <a:t>It is motivated by need to reduce the computational cost of solving the </a:t>
                </a:r>
                <a:r>
                  <a:rPr lang="en-US" dirty="0" err="1"/>
                  <a:t>Kadanoff-Baym</a:t>
                </a:r>
                <a:r>
                  <a:rPr lang="en-US" dirty="0"/>
                  <a:t> equation (KBE) which is a set of nonlinear </a:t>
                </a:r>
                <a:r>
                  <a:rPr lang="en-US" dirty="0" err="1"/>
                  <a:t>integro</a:t>
                </a:r>
                <a:r>
                  <a:rPr lang="en-US" dirty="0"/>
                  <a:t>-differential equations (IDEs) satisfied by the two-time Green’s function that can be used to describe the excitation process of a quantum many-body system out of equilibrium.</a:t>
                </a:r>
              </a:p>
              <a:p>
                <a:pPr>
                  <a:lnSpc>
                    <a:spcPct val="90000"/>
                  </a:lnSpc>
                </a:pPr>
                <a:endParaRPr lang="en-US" dirty="0"/>
              </a:p>
              <a:p>
                <a:pPr>
                  <a:lnSpc>
                    <a:spcPct val="90000"/>
                  </a:lnSpc>
                </a:pPr>
                <a:r>
                  <a:rPr lang="en-US" dirty="0"/>
                  <a:t>The key bottleneck in solving the KBE is the evaluation of the integral term in each numerical time evolution step, which leads to O(t^3) time complexity. For a one-time </a:t>
                </a:r>
                <a:r>
                  <a:rPr lang="en-US" dirty="0" err="1"/>
                  <a:t>integro</a:t>
                </a:r>
                <a:r>
                  <a:rPr lang="en-US" dirty="0"/>
                  <a:t>-differential equation, the time complexity is O(t^2).</a:t>
                </a:r>
              </a:p>
              <a:p>
                <a:pPr>
                  <a:lnSpc>
                    <a:spcPct val="90000"/>
                  </a:lnSpc>
                </a:pPr>
                <a:endParaRPr lang="en-US" dirty="0"/>
              </a:p>
              <a:p>
                <a:pPr>
                  <a:lnSpc>
                    <a:spcPct val="90000"/>
                  </a:lnSpc>
                </a:pPr>
                <a:r>
                  <a:rPr lang="en-US" dirty="0"/>
                  <a:t>The method we developed uses a type of recurrent neural network (RNN) called LSTM (long short term memory) to learn and represent the integral term. Once properly trained, the RNN representation of the integral can be evaluated quickly  so that we can effectively reduce the IDEs to ODEs that can be solved efficiently by existing ODE solvers. This can reduce the time complexity to O(t^2) for two-time Green’s functions and O(t) for one-time Green’s function.</a:t>
                </a:r>
              </a:p>
              <a:p>
                <a:pPr>
                  <a:lnSpc>
                    <a:spcPct val="90000"/>
                  </a:lnSpc>
                </a:pPr>
                <a:endParaRPr lang="en-US" dirty="0"/>
              </a:p>
              <a:p>
                <a:pPr>
                  <a:lnSpc>
                    <a:spcPct val="90000"/>
                  </a:lnSpc>
                </a:pPr>
                <a:r>
                  <a:rPr lang="en-US" dirty="0"/>
                  <a:t>Although it may be possible to use neural networks to learn the Green’s function directly, we believe it is easier and better to learn the integral operator. The main reason is that the integral operator itself is independent of the solution of the KBEs. In particular, it is independent of the external driving field. Once properly trained, it can successfully predict dynamics of the Green’s function outside of the training time window.   This makes this RNN nonlinear integral operator learning based approach superior to the dynamic mode decomposition (DMD) based approach (which we developed in the past) for extrapolating the dynamics of the Green’s function.</a:t>
                </a:r>
              </a:p>
              <a:p>
                <a:pPr>
                  <a:lnSpc>
                    <a:spcPct val="90000"/>
                  </a:lnSpc>
                </a:pPr>
                <a:endParaRPr lang="en-US" dirty="0"/>
              </a:p>
              <a:p>
                <a:pPr>
                  <a:lnSpc>
                    <a:spcPct val="90000"/>
                  </a:lnSpc>
                </a:pPr>
                <a:r>
                  <a:rPr lang="en-US" dirty="0"/>
                  <a:t>The top figure on the right shows the basic architecture of the RNN. The input of the RNN is the values of the Green’s function on a set of uniformly partitioned time grid, obtained by solving the IDE within a small time window. The output of the RNN is the evaluated of integral term in the IDE.  The left part of the network is trained. The right part shows how the RNN is used to extrapolate the integral term to future time locations.</a:t>
                </a:r>
              </a:p>
              <a:p>
                <a:pPr>
                  <a:lnSpc>
                    <a:spcPct val="90000"/>
                  </a:lnSpc>
                </a:pPr>
                <a:endParaRPr lang="en-US" dirty="0"/>
              </a:p>
              <a:p>
                <a:pPr>
                  <a:lnSpc>
                    <a:spcPct val="90000"/>
                  </a:lnSpc>
                </a:pPr>
                <a:r>
                  <a:rPr lang="en-US" dirty="0"/>
                  <a:t>The bottom figure shows that the RNN based approach works well for a model IDE problem:</a:t>
                </a:r>
              </a:p>
              <a:p>
                <a:pPr algn="l">
                  <a:lnSpc>
                    <a:spcPct val="90000"/>
                  </a:lnSpc>
                </a:pPr>
                <a:r>
                  <a:rPr lang="en-US" sz="1200" i="0">
                    <a:latin typeface="Cambria Math" panose="02040503050406030204" pitchFamily="18" charset="0"/>
                  </a:rPr>
                  <a:t>(</a:t>
                </a:r>
                <a:r>
                  <a:rPr lang="en-US" sz="1200" b="0" i="0">
                    <a:latin typeface="Cambria Math" panose="02040503050406030204" pitchFamily="18" charset="0"/>
                  </a:rPr>
                  <a:t>𝑑𝐺(𝑡))/𝑑𝑡=𝐴(𝑡)𝐺(𝑡)+∫_0^𝑡▒𝐾(𝑡−𝑠)𝐺(𝑠)𝑑𝑠</a:t>
                </a:r>
                <a:endParaRPr lang="en-US" sz="1200" b="0" dirty="0"/>
              </a:p>
              <a:p>
                <a:pPr algn="l"/>
                <a:r>
                  <a:rPr lang="en-US" sz="1200" b="0" dirty="0"/>
                  <a:t>where </a:t>
                </a:r>
                <a:r>
                  <a:rPr lang="en-US" sz="1200" b="0" i="0">
                    <a:latin typeface="Cambria Math" panose="02040503050406030204" pitchFamily="18" charset="0"/>
                  </a:rPr>
                  <a:t>𝐴(𝑡)=−𝑖[■8(−𝛽𝑒^((−(𝑡−𝛼_1 )^2)/𝜎)&amp;1@1&amp;</a:t>
                </a:r>
                <a:r>
                  <a:rPr lang="en-US" sz="1200" i="0">
                    <a:latin typeface="Cambria Math" panose="02040503050406030204" pitchFamily="18" charset="0"/>
                  </a:rPr>
                  <a:t>𝛽𝑒^((−(𝑡−𝛼_1 )^2)/𝜎) )]</a:t>
                </a:r>
                <a:r>
                  <a:rPr lang="en-US" sz="1200" b="0" dirty="0"/>
                  <a:t>,</a:t>
                </a:r>
                <a:r>
                  <a:rPr lang="en-US" sz="1200" b="0" baseline="0" dirty="0"/>
                  <a:t> </a:t>
                </a:r>
                <a:r>
                  <a:rPr lang="en-US" sz="1200" b="0" i="0">
                    <a:latin typeface="Cambria Math" panose="02040503050406030204" pitchFamily="18" charset="0"/>
                  </a:rPr>
                  <a:t>𝐾(𝑡)=[(𝐺^2 (𝑡))/4],</a:t>
                </a:r>
                <a:r>
                  <a:rPr lang="en-US" sz="1200" b="0" dirty="0"/>
                  <a:t>  </a:t>
                </a:r>
                <a:r>
                  <a:rPr lang="en-US" sz="1200" b="0" i="0" dirty="0">
                    <a:latin typeface="Cambria Math" panose="02040503050406030204" pitchFamily="18" charset="0"/>
                  </a:rPr>
                  <a:t>𝐺(0)=[■8(𝑖&amp;0@0&amp;𝑖)]</a:t>
                </a:r>
                <a:endParaRPr lang="en-US" dirty="0"/>
              </a:p>
              <a:p>
                <a:pPr>
                  <a:lnSpc>
                    <a:spcPct val="90000"/>
                  </a:lnSpc>
                </a:pPr>
                <a:r>
                  <a:rPr lang="en-US" dirty="0"/>
                  <a:t>In particular, it shows that even when the external field includes a sudden kick outside of the time window in which the KBE is solved (and the training data set is collected), the RNN based solver can successfully predict the long time dynamics whereas the DMD based approach fails (because it only sees well behaved dynamics within the training time window.)</a:t>
                </a:r>
              </a:p>
              <a:p>
                <a:pPr>
                  <a:lnSpc>
                    <a:spcPct val="90000"/>
                  </a:lnSpc>
                </a:pPr>
                <a:endParaRPr lang="en-US" dirty="0"/>
              </a:p>
            </p:txBody>
          </p:sp>
        </mc:Fallback>
      </mc:AlternateContent>
      <p:sp>
        <p:nvSpPr>
          <p:cNvPr id="4" name="Slide Number Placeholder 3"/>
          <p:cNvSpPr>
            <a:spLocks noGrp="1"/>
          </p:cNvSpPr>
          <p:nvPr>
            <p:ph type="sldNum" sz="quarter" idx="5"/>
          </p:nvPr>
        </p:nvSpPr>
        <p:spPr/>
        <p:txBody>
          <a:bodyPr/>
          <a:lstStyle/>
          <a:p>
            <a:pPr>
              <a:defRPr/>
            </a:pPr>
            <a:fld id="{C5850C95-EB3C-46D2-9C24-CAE7AEB54761}" type="slidenum">
              <a:rPr lang="en-US" smtClean="0"/>
              <a:pPr>
                <a:defRPr/>
              </a:pPr>
              <a:t>1</a:t>
            </a:fld>
            <a:endParaRPr lang="en-US"/>
          </a:p>
        </p:txBody>
      </p:sp>
    </p:spTree>
    <p:extLst>
      <p:ext uri="{BB962C8B-B14F-4D97-AF65-F5344CB8AC3E}">
        <p14:creationId xmlns:p14="http://schemas.microsoft.com/office/powerpoint/2010/main" val="79726611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6"/>
          <p:cNvGrpSpPr>
            <a:grpSpLocks/>
          </p:cNvGrpSpPr>
          <p:nvPr userDrawn="1"/>
        </p:nvGrpSpPr>
        <p:grpSpPr bwMode="auto">
          <a:xfrm>
            <a:off x="0" y="1828800"/>
            <a:ext cx="12192000" cy="1981200"/>
            <a:chOff x="0" y="0"/>
            <a:chExt cx="5760" cy="708"/>
          </a:xfrm>
        </p:grpSpPr>
        <p:sp>
          <p:nvSpPr>
            <p:cNvPr id="5" name="Rectangle 17"/>
            <p:cNvSpPr>
              <a:spLocks noChangeArrowheads="1"/>
            </p:cNvSpPr>
            <p:nvPr userDrawn="1"/>
          </p:nvSpPr>
          <p:spPr bwMode="auto">
            <a:xfrm flipV="1">
              <a:off x="0" y="0"/>
              <a:ext cx="2880" cy="708"/>
            </a:xfrm>
            <a:prstGeom prst="rect">
              <a:avLst/>
            </a:prstGeom>
            <a:solidFill>
              <a:srgbClr val="124A91"/>
            </a:solidFill>
            <a:ln w="9525">
              <a:noFill/>
              <a:miter lim="800000"/>
              <a:headEnd/>
              <a:tailEnd/>
            </a:ln>
            <a:effectLst/>
          </p:spPr>
          <p:txBody>
            <a:bodyPr wrap="none" anchor="ctr"/>
            <a:lstStyle/>
            <a:p>
              <a:pPr>
                <a:defRPr/>
              </a:pPr>
              <a:endParaRPr lang="en-US" sz="1400">
                <a:latin typeface="Helvetica" pitchFamily="48" charset="0"/>
                <a:ea typeface="ＭＳ Ｐゴシック" pitchFamily="48" charset="-128"/>
              </a:endParaRPr>
            </a:p>
          </p:txBody>
        </p:sp>
        <p:sp>
          <p:nvSpPr>
            <p:cNvPr id="6" name="Rectangle 18"/>
            <p:cNvSpPr>
              <a:spLocks noChangeArrowheads="1"/>
            </p:cNvSpPr>
            <p:nvPr userDrawn="1"/>
          </p:nvSpPr>
          <p:spPr bwMode="auto">
            <a:xfrm flipV="1">
              <a:off x="2880" y="0"/>
              <a:ext cx="2880" cy="708"/>
            </a:xfrm>
            <a:prstGeom prst="rect">
              <a:avLst/>
            </a:prstGeom>
            <a:solidFill>
              <a:srgbClr val="124A91"/>
            </a:solidFill>
            <a:ln w="9525">
              <a:noFill/>
              <a:miter lim="800000"/>
              <a:headEnd/>
              <a:tailEnd/>
            </a:ln>
            <a:effectLst/>
          </p:spPr>
          <p:txBody>
            <a:bodyPr wrap="none" anchor="ctr"/>
            <a:lstStyle/>
            <a:p>
              <a:pPr>
                <a:defRPr/>
              </a:pPr>
              <a:endParaRPr lang="en-US" sz="1400">
                <a:latin typeface="Helvetica" pitchFamily="48" charset="0"/>
                <a:ea typeface="ＭＳ Ｐゴシック" pitchFamily="48" charset="-128"/>
              </a:endParaRPr>
            </a:p>
          </p:txBody>
        </p:sp>
      </p:grpSp>
      <p:grpSp>
        <p:nvGrpSpPr>
          <p:cNvPr id="7" name="Group 19"/>
          <p:cNvGrpSpPr>
            <a:grpSpLocks/>
          </p:cNvGrpSpPr>
          <p:nvPr userDrawn="1"/>
        </p:nvGrpSpPr>
        <p:grpSpPr bwMode="auto">
          <a:xfrm>
            <a:off x="0" y="3886200"/>
            <a:ext cx="12192000" cy="76200"/>
            <a:chOff x="0" y="0"/>
            <a:chExt cx="5760" cy="708"/>
          </a:xfrm>
        </p:grpSpPr>
        <p:sp>
          <p:nvSpPr>
            <p:cNvPr id="8" name="Rectangle 20"/>
            <p:cNvSpPr>
              <a:spLocks noChangeArrowheads="1"/>
            </p:cNvSpPr>
            <p:nvPr userDrawn="1"/>
          </p:nvSpPr>
          <p:spPr bwMode="auto">
            <a:xfrm flipV="1">
              <a:off x="0" y="0"/>
              <a:ext cx="2880" cy="708"/>
            </a:xfrm>
            <a:prstGeom prst="rect">
              <a:avLst/>
            </a:prstGeom>
            <a:solidFill>
              <a:srgbClr val="124A91"/>
            </a:solidFill>
            <a:ln w="9525">
              <a:noFill/>
              <a:miter lim="800000"/>
              <a:headEnd/>
              <a:tailEnd/>
            </a:ln>
            <a:effectLst/>
          </p:spPr>
          <p:txBody>
            <a:bodyPr wrap="none" anchor="ctr"/>
            <a:lstStyle/>
            <a:p>
              <a:pPr>
                <a:defRPr/>
              </a:pPr>
              <a:endParaRPr lang="en-US" sz="1400">
                <a:latin typeface="Helvetica" pitchFamily="48" charset="0"/>
                <a:ea typeface="ＭＳ Ｐゴシック" pitchFamily="48" charset="-128"/>
              </a:endParaRPr>
            </a:p>
          </p:txBody>
        </p:sp>
        <p:sp>
          <p:nvSpPr>
            <p:cNvPr id="9" name="Rectangle 21"/>
            <p:cNvSpPr>
              <a:spLocks noChangeArrowheads="1"/>
            </p:cNvSpPr>
            <p:nvPr userDrawn="1"/>
          </p:nvSpPr>
          <p:spPr bwMode="auto">
            <a:xfrm flipV="1">
              <a:off x="2880" y="0"/>
              <a:ext cx="2880" cy="708"/>
            </a:xfrm>
            <a:prstGeom prst="rect">
              <a:avLst/>
            </a:prstGeom>
            <a:solidFill>
              <a:srgbClr val="124A91"/>
            </a:solidFill>
            <a:ln w="9525">
              <a:noFill/>
              <a:miter lim="800000"/>
              <a:headEnd/>
              <a:tailEnd/>
            </a:ln>
            <a:effectLst/>
          </p:spPr>
          <p:txBody>
            <a:bodyPr wrap="none" anchor="ctr"/>
            <a:lstStyle/>
            <a:p>
              <a:pPr>
                <a:defRPr/>
              </a:pPr>
              <a:endParaRPr lang="en-US" sz="1400">
                <a:latin typeface="Helvetica" pitchFamily="48" charset="0"/>
                <a:ea typeface="ＭＳ Ｐゴシック" pitchFamily="48" charset="-128"/>
              </a:endParaRPr>
            </a:p>
          </p:txBody>
        </p:sp>
      </p:grpSp>
      <p:grpSp>
        <p:nvGrpSpPr>
          <p:cNvPr id="10" name="Group 22"/>
          <p:cNvGrpSpPr>
            <a:grpSpLocks/>
          </p:cNvGrpSpPr>
          <p:nvPr userDrawn="1"/>
        </p:nvGrpSpPr>
        <p:grpSpPr bwMode="auto">
          <a:xfrm>
            <a:off x="0" y="1676400"/>
            <a:ext cx="12192000" cy="76200"/>
            <a:chOff x="0" y="0"/>
            <a:chExt cx="5760" cy="708"/>
          </a:xfrm>
        </p:grpSpPr>
        <p:sp>
          <p:nvSpPr>
            <p:cNvPr id="11" name="Rectangle 23"/>
            <p:cNvSpPr>
              <a:spLocks noChangeArrowheads="1"/>
            </p:cNvSpPr>
            <p:nvPr userDrawn="1"/>
          </p:nvSpPr>
          <p:spPr bwMode="auto">
            <a:xfrm flipV="1">
              <a:off x="0" y="0"/>
              <a:ext cx="2880" cy="708"/>
            </a:xfrm>
            <a:prstGeom prst="rect">
              <a:avLst/>
            </a:prstGeom>
            <a:solidFill>
              <a:srgbClr val="124A91"/>
            </a:solidFill>
            <a:ln w="9525">
              <a:noFill/>
              <a:miter lim="800000"/>
              <a:headEnd/>
              <a:tailEnd/>
            </a:ln>
            <a:effectLst/>
          </p:spPr>
          <p:txBody>
            <a:bodyPr wrap="none" anchor="ctr"/>
            <a:lstStyle/>
            <a:p>
              <a:pPr>
                <a:defRPr/>
              </a:pPr>
              <a:endParaRPr lang="en-US" sz="1400">
                <a:latin typeface="Helvetica" pitchFamily="48" charset="0"/>
                <a:ea typeface="ＭＳ Ｐゴシック" pitchFamily="48" charset="-128"/>
              </a:endParaRPr>
            </a:p>
          </p:txBody>
        </p:sp>
        <p:sp>
          <p:nvSpPr>
            <p:cNvPr id="12" name="Rectangle 24"/>
            <p:cNvSpPr>
              <a:spLocks noChangeArrowheads="1"/>
            </p:cNvSpPr>
            <p:nvPr userDrawn="1"/>
          </p:nvSpPr>
          <p:spPr bwMode="auto">
            <a:xfrm flipV="1">
              <a:off x="2880" y="0"/>
              <a:ext cx="2880" cy="708"/>
            </a:xfrm>
            <a:prstGeom prst="rect">
              <a:avLst/>
            </a:prstGeom>
            <a:solidFill>
              <a:srgbClr val="124A91"/>
            </a:solidFill>
            <a:ln w="9525">
              <a:noFill/>
              <a:miter lim="800000"/>
              <a:headEnd/>
              <a:tailEnd/>
            </a:ln>
            <a:effectLst/>
          </p:spPr>
          <p:txBody>
            <a:bodyPr wrap="none" anchor="ctr"/>
            <a:lstStyle/>
            <a:p>
              <a:pPr>
                <a:defRPr/>
              </a:pPr>
              <a:endParaRPr lang="en-US" sz="1400">
                <a:latin typeface="Helvetica" pitchFamily="48" charset="0"/>
                <a:ea typeface="ＭＳ Ｐゴシック" pitchFamily="48" charset="-128"/>
              </a:endParaRPr>
            </a:p>
          </p:txBody>
        </p:sp>
      </p:grpSp>
      <p:sp>
        <p:nvSpPr>
          <p:cNvPr id="13" name="Rectangle 10"/>
          <p:cNvSpPr>
            <a:spLocks noChangeArrowheads="1"/>
          </p:cNvSpPr>
          <p:nvPr/>
        </p:nvSpPr>
        <p:spPr bwMode="auto">
          <a:xfrm>
            <a:off x="1111415" y="6292780"/>
            <a:ext cx="8636000" cy="609600"/>
          </a:xfrm>
          <a:prstGeom prst="rect">
            <a:avLst/>
          </a:prstGeom>
          <a:noFill/>
          <a:ln w="9525">
            <a:noFill/>
            <a:miter lim="800000"/>
            <a:headEnd/>
            <a:tailEnd/>
          </a:ln>
          <a:effectLst>
            <a:outerShdw dist="17961" dir="2700000" algn="ctr" rotWithShape="0">
              <a:schemeClr val="bg2">
                <a:alpha val="50000"/>
              </a:schemeClr>
            </a:outerShdw>
          </a:effectLst>
        </p:spPr>
        <p:txBody>
          <a:bodyPr lIns="0" anchor="ctr"/>
          <a:lstStyle/>
          <a:p>
            <a:pPr>
              <a:defRPr/>
            </a:pPr>
            <a:endParaRPr lang="en-US" sz="2400">
              <a:latin typeface="Arial" charset="0"/>
              <a:ea typeface="ＭＳ Ｐゴシック" pitchFamily="48" charset="-128"/>
            </a:endParaRPr>
          </a:p>
        </p:txBody>
      </p:sp>
      <p:sp>
        <p:nvSpPr>
          <p:cNvPr id="439304" name="Rectangle 8"/>
          <p:cNvSpPr>
            <a:spLocks noGrp="1" noChangeArrowheads="1"/>
          </p:cNvSpPr>
          <p:nvPr>
            <p:ph type="subTitle" idx="1"/>
          </p:nvPr>
        </p:nvSpPr>
        <p:spPr>
          <a:xfrm>
            <a:off x="1734940" y="4235476"/>
            <a:ext cx="8737600" cy="796925"/>
          </a:xfrm>
        </p:spPr>
        <p:txBody>
          <a:bodyPr anchor="ctr"/>
          <a:lstStyle>
            <a:lvl1pPr marL="0" indent="0" algn="ctr">
              <a:buFont typeface="Wingdings" pitchFamily="2" charset="2"/>
              <a:buNone/>
              <a:defRPr sz="2400" b="1">
                <a:solidFill>
                  <a:srgbClr val="124A91"/>
                </a:solidFill>
              </a:defRPr>
            </a:lvl1pPr>
          </a:lstStyle>
          <a:p>
            <a:r>
              <a:rPr lang="en-US" dirty="0"/>
              <a:t>Click to edit Master subtitle style</a:t>
            </a:r>
          </a:p>
        </p:txBody>
      </p:sp>
      <p:sp>
        <p:nvSpPr>
          <p:cNvPr id="439305" name="Rectangle 9"/>
          <p:cNvSpPr>
            <a:spLocks noGrp="1" noChangeArrowheads="1"/>
          </p:cNvSpPr>
          <p:nvPr>
            <p:ph type="ctrTitle"/>
          </p:nvPr>
        </p:nvSpPr>
        <p:spPr>
          <a:xfrm>
            <a:off x="931620" y="1892300"/>
            <a:ext cx="10363200" cy="1828800"/>
          </a:xfrm>
        </p:spPr>
        <p:txBody>
          <a:bodyPr anchor="ctr"/>
          <a:lstStyle>
            <a:lvl1pPr algn="ctr">
              <a:defRPr sz="3400" b="0">
                <a:solidFill>
                  <a:schemeClr val="bg1"/>
                </a:solidFill>
              </a:defRPr>
            </a:lvl1pPr>
          </a:lstStyle>
          <a:p>
            <a:r>
              <a:rPr lang="en-US" dirty="0"/>
              <a:t>Click to edit Master title style</a:t>
            </a:r>
          </a:p>
        </p:txBody>
      </p:sp>
      <p:sp>
        <p:nvSpPr>
          <p:cNvPr id="29" name="Rectangle 11"/>
          <p:cNvSpPr>
            <a:spLocks noChangeArrowheads="1"/>
          </p:cNvSpPr>
          <p:nvPr/>
        </p:nvSpPr>
        <p:spPr bwMode="auto">
          <a:xfrm>
            <a:off x="460107" y="6445180"/>
            <a:ext cx="4978400" cy="304800"/>
          </a:xfrm>
          <a:prstGeom prst="rect">
            <a:avLst/>
          </a:prstGeom>
          <a:noFill/>
          <a:ln w="9525">
            <a:noFill/>
            <a:miter lim="800000"/>
            <a:headEnd/>
            <a:tailEnd/>
          </a:ln>
          <a:effectLst>
            <a:outerShdw dist="6350" dir="2700000" algn="ctr" rotWithShape="0">
              <a:schemeClr val="bg2">
                <a:alpha val="50000"/>
              </a:schemeClr>
            </a:outerShdw>
          </a:effectLst>
        </p:spPr>
        <p:txBody>
          <a:bodyPr lIns="0" anchor="b"/>
          <a:lstStyle/>
          <a:p>
            <a:pPr eaLnBrk="1" hangingPunct="1">
              <a:defRPr/>
            </a:pPr>
            <a:endParaRPr lang="en-US" sz="2400" b="1">
              <a:solidFill>
                <a:srgbClr val="124A91"/>
              </a:solidFill>
              <a:latin typeface="Arial Narrow" pitchFamily="34" charset="0"/>
              <a:ea typeface="ＭＳ Ｐゴシック" pitchFamily="48" charset="-128"/>
            </a:endParaRPr>
          </a:p>
        </p:txBody>
      </p:sp>
      <p:sp>
        <p:nvSpPr>
          <p:cNvPr id="31" name="Rectangle 11"/>
          <p:cNvSpPr>
            <a:spLocks noChangeArrowheads="1"/>
          </p:cNvSpPr>
          <p:nvPr userDrawn="1"/>
        </p:nvSpPr>
        <p:spPr bwMode="auto">
          <a:xfrm>
            <a:off x="785800" y="5726253"/>
            <a:ext cx="4978400" cy="304800"/>
          </a:xfrm>
          <a:prstGeom prst="rect">
            <a:avLst/>
          </a:prstGeom>
          <a:noFill/>
          <a:ln w="9525">
            <a:noFill/>
            <a:miter lim="800000"/>
            <a:headEnd/>
            <a:tailEnd/>
          </a:ln>
          <a:effectLst>
            <a:outerShdw dist="6350" dir="2700000" algn="ctr" rotWithShape="0">
              <a:schemeClr val="bg2">
                <a:alpha val="50000"/>
              </a:schemeClr>
            </a:outerShdw>
          </a:effectLst>
        </p:spPr>
        <p:txBody>
          <a:bodyPr lIns="0" anchor="b"/>
          <a:lstStyle/>
          <a:p>
            <a:pPr eaLnBrk="1" hangingPunct="1">
              <a:defRPr/>
            </a:pPr>
            <a:endParaRPr lang="en-US" sz="2400" b="1">
              <a:solidFill>
                <a:srgbClr val="124A91"/>
              </a:solidFill>
              <a:latin typeface="Arial Narrow" pitchFamily="34" charset="0"/>
              <a:ea typeface="ＭＳ Ｐゴシック" pitchFamily="48" charset="-128"/>
            </a:endParaRPr>
          </a:p>
        </p:txBody>
      </p:sp>
      <p:pic>
        <p:nvPicPr>
          <p:cNvPr id="27" name="Picture 26">
            <a:extLst>
              <a:ext uri="{FF2B5EF4-FFF2-40B4-BE49-F238E27FC236}">
                <a16:creationId xmlns:a16="http://schemas.microsoft.com/office/drawing/2014/main" id="{126154BE-DDD1-944C-B99D-20F7D80B0696}"/>
              </a:ext>
            </a:extLst>
          </p:cNvPr>
          <p:cNvPicPr>
            <a:picLocks noChangeAspect="1"/>
          </p:cNvPicPr>
          <p:nvPr userDrawn="1"/>
        </p:nvPicPr>
        <p:blipFill>
          <a:blip r:embed="rId2"/>
          <a:stretch>
            <a:fillRect/>
          </a:stretch>
        </p:blipFill>
        <p:spPr>
          <a:xfrm>
            <a:off x="0" y="10645"/>
            <a:ext cx="3850824" cy="1364194"/>
          </a:xfrm>
          <a:prstGeom prst="rect">
            <a:avLst/>
          </a:prstGeom>
        </p:spPr>
      </p:pic>
      <p:pic>
        <p:nvPicPr>
          <p:cNvPr id="28" name="Picture 1">
            <a:extLst>
              <a:ext uri="{FF2B5EF4-FFF2-40B4-BE49-F238E27FC236}">
                <a16:creationId xmlns:a16="http://schemas.microsoft.com/office/drawing/2014/main" id="{BBBB1645-9ECF-B740-9B00-6683393D162B}"/>
              </a:ext>
            </a:extLst>
          </p:cNvPr>
          <p:cNvPicPr>
            <a:picLocks noChangeAspect="1" noChangeArrowheads="1"/>
          </p:cNvPicPr>
          <p:nvPr userDrawn="1"/>
        </p:nvPicPr>
        <p:blipFill>
          <a:blip r:embed="rId3" cstate="print"/>
          <a:srcRect/>
          <a:stretch>
            <a:fillRect/>
          </a:stretch>
        </p:blipFill>
        <p:spPr bwMode="auto">
          <a:xfrm>
            <a:off x="3377824" y="5713964"/>
            <a:ext cx="1174550" cy="520459"/>
          </a:xfrm>
          <a:prstGeom prst="rect">
            <a:avLst/>
          </a:prstGeom>
          <a:noFill/>
          <a:ln w="9525">
            <a:noFill/>
            <a:miter lim="800000"/>
            <a:headEnd/>
            <a:tailEnd/>
          </a:ln>
        </p:spPr>
      </p:pic>
      <p:pic>
        <p:nvPicPr>
          <p:cNvPr id="30" name="Picture 2">
            <a:extLst>
              <a:ext uri="{FF2B5EF4-FFF2-40B4-BE49-F238E27FC236}">
                <a16:creationId xmlns:a16="http://schemas.microsoft.com/office/drawing/2014/main" id="{3220B660-CE12-134C-A941-823524BF4B82}"/>
              </a:ext>
            </a:extLst>
          </p:cNvPr>
          <p:cNvPicPr>
            <a:picLocks noChangeAspect="1" noChangeArrowheads="1"/>
          </p:cNvPicPr>
          <p:nvPr userDrawn="1"/>
        </p:nvPicPr>
        <p:blipFill>
          <a:blip r:embed="rId4" cstate="print"/>
          <a:srcRect/>
          <a:stretch>
            <a:fillRect/>
          </a:stretch>
        </p:blipFill>
        <p:spPr bwMode="auto">
          <a:xfrm>
            <a:off x="4789945" y="5713964"/>
            <a:ext cx="608329" cy="520459"/>
          </a:xfrm>
          <a:prstGeom prst="rect">
            <a:avLst/>
          </a:prstGeom>
          <a:noFill/>
          <a:ln w="9525">
            <a:noFill/>
            <a:miter lim="800000"/>
            <a:headEnd/>
            <a:tailEnd/>
          </a:ln>
        </p:spPr>
      </p:pic>
      <p:pic>
        <p:nvPicPr>
          <p:cNvPr id="36" name="Picture 3">
            <a:extLst>
              <a:ext uri="{FF2B5EF4-FFF2-40B4-BE49-F238E27FC236}">
                <a16:creationId xmlns:a16="http://schemas.microsoft.com/office/drawing/2014/main" id="{1A5F8F80-729A-264A-8B61-3B8CDE599B3D}"/>
              </a:ext>
            </a:extLst>
          </p:cNvPr>
          <p:cNvPicPr>
            <a:picLocks noChangeAspect="1" noChangeArrowheads="1"/>
          </p:cNvPicPr>
          <p:nvPr userDrawn="1"/>
        </p:nvPicPr>
        <p:blipFill>
          <a:blip r:embed="rId5" cstate="print"/>
          <a:srcRect/>
          <a:stretch>
            <a:fillRect/>
          </a:stretch>
        </p:blipFill>
        <p:spPr bwMode="auto">
          <a:xfrm>
            <a:off x="5648380" y="5691817"/>
            <a:ext cx="726111" cy="564753"/>
          </a:xfrm>
          <a:prstGeom prst="rect">
            <a:avLst/>
          </a:prstGeom>
          <a:noFill/>
          <a:ln w="9525">
            <a:noFill/>
            <a:miter lim="800000"/>
            <a:headEnd/>
            <a:tailEnd/>
          </a:ln>
        </p:spPr>
      </p:pic>
      <p:pic>
        <p:nvPicPr>
          <p:cNvPr id="39" name="Picture 4">
            <a:extLst>
              <a:ext uri="{FF2B5EF4-FFF2-40B4-BE49-F238E27FC236}">
                <a16:creationId xmlns:a16="http://schemas.microsoft.com/office/drawing/2014/main" id="{47C89871-2ABC-B54D-BE01-52D29CA15B17}"/>
              </a:ext>
            </a:extLst>
          </p:cNvPr>
          <p:cNvPicPr>
            <a:picLocks noChangeAspect="1" noChangeArrowheads="1"/>
          </p:cNvPicPr>
          <p:nvPr userDrawn="1"/>
        </p:nvPicPr>
        <p:blipFill>
          <a:blip r:embed="rId6" cstate="print"/>
          <a:srcRect/>
          <a:stretch>
            <a:fillRect/>
          </a:stretch>
        </p:blipFill>
        <p:spPr bwMode="auto">
          <a:xfrm>
            <a:off x="7827357" y="5713964"/>
            <a:ext cx="1022106" cy="520459"/>
          </a:xfrm>
          <a:prstGeom prst="rect">
            <a:avLst/>
          </a:prstGeom>
          <a:noFill/>
          <a:ln w="9525">
            <a:noFill/>
            <a:miter lim="800000"/>
            <a:headEnd/>
            <a:tailEnd/>
          </a:ln>
        </p:spPr>
      </p:pic>
      <p:pic>
        <p:nvPicPr>
          <p:cNvPr id="42" name="Picture 41">
            <a:extLst>
              <a:ext uri="{FF2B5EF4-FFF2-40B4-BE49-F238E27FC236}">
                <a16:creationId xmlns:a16="http://schemas.microsoft.com/office/drawing/2014/main" id="{D59235E9-B11C-D641-9A5C-3B0E5A6D33A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569109" y="5708298"/>
            <a:ext cx="1027731" cy="531791"/>
          </a:xfrm>
          <a:prstGeom prst="rect">
            <a:avLst/>
          </a:prstGeom>
        </p:spPr>
      </p:pic>
      <p:pic>
        <p:nvPicPr>
          <p:cNvPr id="40" name="Picture 6">
            <a:extLst>
              <a:ext uri="{FF2B5EF4-FFF2-40B4-BE49-F238E27FC236}">
                <a16:creationId xmlns:a16="http://schemas.microsoft.com/office/drawing/2014/main" id="{27E36D50-049E-3E4F-819E-D4A4F99EE3FB}"/>
              </a:ext>
            </a:extLst>
          </p:cNvPr>
          <p:cNvPicPr>
            <a:picLocks noChangeAspect="1" noChangeArrowheads="1"/>
          </p:cNvPicPr>
          <p:nvPr userDrawn="1"/>
        </p:nvPicPr>
        <p:blipFill>
          <a:blip r:embed="rId8" cstate="print"/>
          <a:srcRect/>
          <a:stretch>
            <a:fillRect/>
          </a:stretch>
        </p:blipFill>
        <p:spPr bwMode="auto">
          <a:xfrm>
            <a:off x="2525233" y="6379137"/>
            <a:ext cx="449369" cy="436886"/>
          </a:xfrm>
          <a:prstGeom prst="rect">
            <a:avLst/>
          </a:prstGeom>
          <a:noFill/>
          <a:ln w="9525">
            <a:noFill/>
            <a:miter lim="800000"/>
            <a:headEnd/>
            <a:tailEnd/>
          </a:ln>
        </p:spPr>
      </p:pic>
      <p:pic>
        <p:nvPicPr>
          <p:cNvPr id="41" name="Picture 8">
            <a:extLst>
              <a:ext uri="{FF2B5EF4-FFF2-40B4-BE49-F238E27FC236}">
                <a16:creationId xmlns:a16="http://schemas.microsoft.com/office/drawing/2014/main" id="{33902B71-0A0E-BB41-B661-A324D8EB556D}"/>
              </a:ext>
            </a:extLst>
          </p:cNvPr>
          <p:cNvPicPr>
            <a:picLocks noChangeAspect="1" noChangeArrowheads="1"/>
          </p:cNvPicPr>
          <p:nvPr userDrawn="1"/>
        </p:nvPicPr>
        <p:blipFill>
          <a:blip r:embed="rId9" cstate="print"/>
          <a:srcRect/>
          <a:stretch>
            <a:fillRect/>
          </a:stretch>
        </p:blipFill>
        <p:spPr bwMode="auto">
          <a:xfrm>
            <a:off x="4977164" y="6421398"/>
            <a:ext cx="1745310" cy="352365"/>
          </a:xfrm>
          <a:prstGeom prst="rect">
            <a:avLst/>
          </a:prstGeom>
          <a:noFill/>
          <a:ln w="9525">
            <a:noFill/>
            <a:miter lim="800000"/>
            <a:headEnd/>
            <a:tailEnd/>
          </a:ln>
        </p:spPr>
      </p:pic>
      <p:pic>
        <p:nvPicPr>
          <p:cNvPr id="43" name="Picture 42">
            <a:extLst>
              <a:ext uri="{FF2B5EF4-FFF2-40B4-BE49-F238E27FC236}">
                <a16:creationId xmlns:a16="http://schemas.microsoft.com/office/drawing/2014/main" id="{84AEFDD9-F610-5942-8B0B-5869381ECD83}"/>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233888" y="6389349"/>
            <a:ext cx="1642713" cy="416462"/>
          </a:xfrm>
          <a:prstGeom prst="rect">
            <a:avLst/>
          </a:prstGeom>
        </p:spPr>
      </p:pic>
      <p:pic>
        <p:nvPicPr>
          <p:cNvPr id="44" name="Picture 43">
            <a:extLst>
              <a:ext uri="{FF2B5EF4-FFF2-40B4-BE49-F238E27FC236}">
                <a16:creationId xmlns:a16="http://schemas.microsoft.com/office/drawing/2014/main" id="{7C75C976-39BE-AB47-BA5C-20DF3252DB35}"/>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6737849" y="6322820"/>
            <a:ext cx="1199490" cy="549520"/>
          </a:xfrm>
          <a:prstGeom prst="rect">
            <a:avLst/>
          </a:prstGeom>
        </p:spPr>
      </p:pic>
      <p:pic>
        <p:nvPicPr>
          <p:cNvPr id="45" name="Picture 44">
            <a:extLst>
              <a:ext uri="{FF2B5EF4-FFF2-40B4-BE49-F238E27FC236}">
                <a16:creationId xmlns:a16="http://schemas.microsoft.com/office/drawing/2014/main" id="{B24F2052-8AF8-B141-B9C3-48DAF179A25F}"/>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8003909" y="6399411"/>
            <a:ext cx="1689100" cy="4064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rgbClr val="106636"/>
                </a:solidFill>
              </a:defRPr>
            </a:lvl1pPr>
            <a:lvl2pPr>
              <a:defRPr b="1">
                <a:solidFill>
                  <a:schemeClr val="tx1"/>
                </a:solidFill>
                <a:latin typeface="Calibri" panose="020F0502020204030204" pitchFamily="34" charset="0"/>
                <a:cs typeface="Calibri" panose="020F0502020204030204" pitchFamily="34" charset="0"/>
              </a:defRPr>
            </a:lvl2pPr>
            <a:lvl3pPr>
              <a:defRPr>
                <a:solidFill>
                  <a:schemeClr val="tx1"/>
                </a:solidFill>
                <a:latin typeface="Calibri" panose="020F0502020204030204" pitchFamily="34" charset="0"/>
                <a:cs typeface="Calibri" panose="020F0502020204030204" pitchFamily="34" charset="0"/>
              </a:defRPr>
            </a:lvl3pPr>
            <a:lvl4pPr>
              <a:defRPr>
                <a:solidFill>
                  <a:schemeClr val="tx1"/>
                </a:solidFill>
                <a:latin typeface="Calibri" panose="020F0502020204030204" pitchFamily="34" charset="0"/>
                <a:cs typeface="Calibri" panose="020F0502020204030204" pitchFamily="34" charset="0"/>
              </a:defRPr>
            </a:lvl4pPr>
            <a:lvl5pPr>
              <a:defRPr>
                <a:solidFill>
                  <a:schemeClr val="tx1"/>
                </a:solidFill>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lvl1pPr>
              <a:defRPr sz="2800"/>
            </a:lvl1p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55448" y="1188720"/>
            <a:ext cx="5852160" cy="4892040"/>
          </a:xfrm>
        </p:spPr>
        <p:txBody>
          <a:bodyPr/>
          <a:lstStyle>
            <a:lvl1pPr marL="233363" indent="-233363">
              <a:tabLst/>
              <a:defRPr sz="2200">
                <a:solidFill>
                  <a:srgbClr val="124A91"/>
                </a:solidFill>
              </a:defRPr>
            </a:lvl1pPr>
            <a:lvl2pPr marL="576263" indent="-225425">
              <a:tabLst/>
              <a:defRPr sz="2200">
                <a:solidFill>
                  <a:srgbClr val="124A91"/>
                </a:solidFill>
              </a:defRPr>
            </a:lvl2pPr>
            <a:lvl3pPr marL="917575" indent="-225425">
              <a:spcBef>
                <a:spcPts val="528"/>
              </a:spcBef>
              <a:tabLst/>
              <a:defRPr sz="2200">
                <a:solidFill>
                  <a:srgbClr val="124A91"/>
                </a:solidFill>
              </a:defRPr>
            </a:lvl3pPr>
            <a:lvl4pPr marL="1258888" indent="-223838">
              <a:tabLst/>
              <a:defRPr sz="2000">
                <a:solidFill>
                  <a:srgbClr val="124A91"/>
                </a:solidFill>
              </a:defRPr>
            </a:lvl4pPr>
            <a:lvl5pPr marL="1600200" indent="-223838">
              <a:tabLst/>
              <a:defRPr sz="2000">
                <a:solidFill>
                  <a:srgbClr val="124A9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9632" y="1188720"/>
            <a:ext cx="5852160" cy="4892040"/>
          </a:xfrm>
        </p:spPr>
        <p:txBody>
          <a:bodyPr/>
          <a:lstStyle>
            <a:lvl1pPr marL="233363" indent="-233363">
              <a:tabLst/>
              <a:defRPr sz="2200">
                <a:solidFill>
                  <a:srgbClr val="124A91"/>
                </a:solidFill>
              </a:defRPr>
            </a:lvl1pPr>
            <a:lvl2pPr marL="576263" indent="-225425">
              <a:tabLst/>
              <a:defRPr sz="2200">
                <a:solidFill>
                  <a:srgbClr val="124A91"/>
                </a:solidFill>
              </a:defRPr>
            </a:lvl2pPr>
            <a:lvl3pPr marL="917575" indent="-225425">
              <a:spcBef>
                <a:spcPts val="528"/>
              </a:spcBef>
              <a:tabLst/>
              <a:defRPr sz="2200">
                <a:solidFill>
                  <a:srgbClr val="124A91"/>
                </a:solidFill>
              </a:defRPr>
            </a:lvl3pPr>
            <a:lvl4pPr marL="1258888" indent="-223838">
              <a:tabLst/>
              <a:defRPr sz="2000">
                <a:solidFill>
                  <a:srgbClr val="124A91"/>
                </a:solidFill>
              </a:defRPr>
            </a:lvl4pPr>
            <a:lvl5pPr marL="1600200" indent="-223838">
              <a:tabLst/>
              <a:defRPr sz="2000">
                <a:solidFill>
                  <a:srgbClr val="124A9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157163"/>
            <a:ext cx="10972800" cy="707232"/>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14"/>
          <p:cNvSpPr>
            <a:spLocks noGrp="1" noChangeArrowheads="1"/>
          </p:cNvSpPr>
          <p:nvPr>
            <p:ph type="ftr" sz="quarter" idx="10"/>
          </p:nvPr>
        </p:nvSpPr>
        <p:spPr>
          <a:xfrm>
            <a:off x="711200" y="6324600"/>
            <a:ext cx="7594600" cy="304800"/>
          </a:xfrm>
          <a:prstGeom prst="rect">
            <a:avLst/>
          </a:prstGeom>
          <a:ln/>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ftr" sz="quarter" idx="10"/>
          </p:nvPr>
        </p:nvSpPr>
        <p:spPr>
          <a:xfrm>
            <a:off x="711200" y="6324600"/>
            <a:ext cx="7594600" cy="304800"/>
          </a:xfrm>
          <a:prstGeom prst="rect">
            <a:avLst/>
          </a:prstGeom>
          <a:ln/>
        </p:spPr>
        <p:txBody>
          <a:bodyPr/>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152401"/>
            <a:ext cx="10600267" cy="809625"/>
          </a:xfrm>
        </p:spPr>
        <p:txBody>
          <a:bodyPr/>
          <a:lstStyle/>
          <a:p>
            <a:r>
              <a:rPr lang="en-US"/>
              <a:t>Click to edit Master title style</a:t>
            </a:r>
          </a:p>
        </p:txBody>
      </p:sp>
      <p:sp>
        <p:nvSpPr>
          <p:cNvPr id="3" name="Text Placeholder 2"/>
          <p:cNvSpPr>
            <a:spLocks noGrp="1"/>
          </p:cNvSpPr>
          <p:nvPr>
            <p:ph type="body" sz="half" idx="1"/>
          </p:nvPr>
        </p:nvSpPr>
        <p:spPr>
          <a:xfrm>
            <a:off x="711200" y="1371600"/>
            <a:ext cx="52832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71600"/>
            <a:ext cx="52832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4"/>
          <p:cNvSpPr>
            <a:spLocks noGrp="1" noChangeArrowheads="1"/>
          </p:cNvSpPr>
          <p:nvPr>
            <p:ph type="ftr" sz="quarter" idx="10"/>
          </p:nvPr>
        </p:nvSpPr>
        <p:spPr>
          <a:xfrm>
            <a:off x="711200" y="6324600"/>
            <a:ext cx="7594600" cy="304800"/>
          </a:xfrm>
          <a:prstGeom prst="rect">
            <a:avLst/>
          </a:prstGeom>
          <a:ln/>
        </p:spPr>
        <p:txBody>
          <a:bodyPr/>
          <a:lstStyle>
            <a:lvl1pPr>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152401"/>
            <a:ext cx="10600267" cy="809625"/>
          </a:xfrm>
        </p:spPr>
        <p:txBody>
          <a:bodyPr/>
          <a:lstStyle/>
          <a:p>
            <a:r>
              <a:rPr lang="en-US"/>
              <a:t>Click to edit Master title style</a:t>
            </a:r>
          </a:p>
        </p:txBody>
      </p:sp>
      <p:sp>
        <p:nvSpPr>
          <p:cNvPr id="3" name="Text Placeholder 2"/>
          <p:cNvSpPr>
            <a:spLocks noGrp="1"/>
          </p:cNvSpPr>
          <p:nvPr>
            <p:ph type="body" sz="half" idx="1"/>
          </p:nvPr>
        </p:nvSpPr>
        <p:spPr>
          <a:xfrm>
            <a:off x="711200" y="1371600"/>
            <a:ext cx="52832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6197600" y="1371600"/>
            <a:ext cx="5283200"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810000"/>
            <a:ext cx="5283200"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bwMode="auto">
          <a:xfrm>
            <a:off x="155448" y="1088361"/>
            <a:ext cx="11887200" cy="5029200"/>
          </a:xfrm>
          <a:prstGeom prst="rect">
            <a:avLst/>
          </a:prstGeom>
          <a:noFill/>
          <a:ln w="9525">
            <a:noFill/>
            <a:miter lim="800000"/>
            <a:headEnd/>
            <a:tailEnd/>
          </a:ln>
        </p:spPr>
        <p:txBody>
          <a:bodyPr vert="horz" wrap="square" lIns="182880" tIns="45720" rIns="18288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6148" name="Group 4"/>
          <p:cNvGrpSpPr>
            <a:grpSpLocks/>
          </p:cNvGrpSpPr>
          <p:nvPr/>
        </p:nvGrpSpPr>
        <p:grpSpPr bwMode="auto">
          <a:xfrm>
            <a:off x="1" y="990600"/>
            <a:ext cx="12188952" cy="73152"/>
            <a:chOff x="0" y="0"/>
            <a:chExt cx="5760" cy="708"/>
          </a:xfrm>
        </p:grpSpPr>
        <p:sp>
          <p:nvSpPr>
            <p:cNvPr id="438277" name="Rectangle 5"/>
            <p:cNvSpPr>
              <a:spLocks noChangeArrowheads="1"/>
            </p:cNvSpPr>
            <p:nvPr/>
          </p:nvSpPr>
          <p:spPr bwMode="auto">
            <a:xfrm flipV="1">
              <a:off x="0" y="0"/>
              <a:ext cx="2880" cy="708"/>
            </a:xfrm>
            <a:prstGeom prst="rect">
              <a:avLst/>
            </a:prstGeom>
            <a:solidFill>
              <a:srgbClr val="124A91"/>
            </a:solidFill>
            <a:ln w="9525">
              <a:noFill/>
              <a:miter lim="800000"/>
              <a:headEnd/>
              <a:tailEnd/>
            </a:ln>
            <a:effectLst/>
          </p:spPr>
          <p:txBody>
            <a:bodyPr wrap="none" anchor="ctr"/>
            <a:lstStyle/>
            <a:p>
              <a:pPr>
                <a:defRPr/>
              </a:pPr>
              <a:endParaRPr lang="en-US" sz="1400">
                <a:latin typeface="Helvetica" pitchFamily="48" charset="0"/>
                <a:ea typeface="ＭＳ Ｐゴシック" pitchFamily="48" charset="-128"/>
              </a:endParaRPr>
            </a:p>
          </p:txBody>
        </p:sp>
        <p:sp>
          <p:nvSpPr>
            <p:cNvPr id="438278" name="Rectangle 6"/>
            <p:cNvSpPr>
              <a:spLocks noChangeArrowheads="1"/>
            </p:cNvSpPr>
            <p:nvPr/>
          </p:nvSpPr>
          <p:spPr bwMode="auto">
            <a:xfrm flipV="1">
              <a:off x="2880" y="0"/>
              <a:ext cx="2880" cy="708"/>
            </a:xfrm>
            <a:prstGeom prst="rect">
              <a:avLst/>
            </a:prstGeom>
            <a:solidFill>
              <a:srgbClr val="124A91"/>
            </a:solidFill>
            <a:ln w="9525">
              <a:noFill/>
              <a:miter lim="800000"/>
              <a:headEnd/>
              <a:tailEnd/>
            </a:ln>
            <a:effectLst/>
          </p:spPr>
          <p:txBody>
            <a:bodyPr wrap="none" anchor="ctr"/>
            <a:lstStyle/>
            <a:p>
              <a:pPr>
                <a:defRPr/>
              </a:pPr>
              <a:endParaRPr lang="en-US" sz="1400">
                <a:latin typeface="Helvetica" pitchFamily="48" charset="0"/>
                <a:ea typeface="ＭＳ Ｐゴシック" pitchFamily="48" charset="-128"/>
              </a:endParaRPr>
            </a:p>
          </p:txBody>
        </p:sp>
      </p:grpSp>
      <p:sp>
        <p:nvSpPr>
          <p:cNvPr id="6151" name="Rectangle 9"/>
          <p:cNvSpPr>
            <a:spLocks noGrp="1" noChangeArrowheads="1"/>
          </p:cNvSpPr>
          <p:nvPr>
            <p:ph type="title"/>
          </p:nvPr>
        </p:nvSpPr>
        <p:spPr bwMode="auto">
          <a:xfrm>
            <a:off x="151343" y="46822"/>
            <a:ext cx="11887200" cy="914400"/>
          </a:xfrm>
          <a:prstGeom prst="rect">
            <a:avLst/>
          </a:prstGeom>
          <a:noFill/>
          <a:ln w="9525">
            <a:noFill/>
            <a:miter lim="800000"/>
            <a:headEnd/>
            <a:tailEnd/>
          </a:ln>
        </p:spPr>
        <p:txBody>
          <a:bodyPr vert="horz" wrap="square" lIns="182880" tIns="45720" rIns="182880" bIns="45720" numCol="1" anchor="b" anchorCtr="0" compatLnSpc="1">
            <a:prstTxWarp prst="textNoShape">
              <a:avLst/>
            </a:prstTxWarp>
          </a:bodyPr>
          <a:lstStyle/>
          <a:p>
            <a:pPr lvl="0"/>
            <a:r>
              <a:rPr lang="en-US" dirty="0"/>
              <a:t>Click to edit Master title style</a:t>
            </a:r>
          </a:p>
        </p:txBody>
      </p:sp>
      <p:sp>
        <p:nvSpPr>
          <p:cNvPr id="438284" name="Text Box 12"/>
          <p:cNvSpPr txBox="1">
            <a:spLocks noChangeArrowheads="1"/>
          </p:cNvSpPr>
          <p:nvPr/>
        </p:nvSpPr>
        <p:spPr bwMode="auto">
          <a:xfrm>
            <a:off x="304653" y="6740885"/>
            <a:ext cx="4470400" cy="304800"/>
          </a:xfrm>
          <a:prstGeom prst="rect">
            <a:avLst/>
          </a:prstGeom>
          <a:noFill/>
          <a:ln w="9525">
            <a:noFill/>
            <a:miter lim="800000"/>
            <a:headEnd/>
            <a:tailEnd/>
          </a:ln>
          <a:effectLst/>
        </p:spPr>
        <p:txBody>
          <a:bodyPr>
            <a:spAutoFit/>
          </a:bodyPr>
          <a:lstStyle/>
          <a:p>
            <a:pPr>
              <a:spcBef>
                <a:spcPct val="50000"/>
              </a:spcBef>
              <a:defRPr/>
            </a:pPr>
            <a:endParaRPr lang="en-US" sz="1400">
              <a:solidFill>
                <a:srgbClr val="0039A6"/>
              </a:solidFill>
              <a:latin typeface="Impact" pitchFamily="34" charset="0"/>
              <a:ea typeface="ＭＳ Ｐゴシック" pitchFamily="48" charset="-128"/>
            </a:endParaRPr>
          </a:p>
        </p:txBody>
      </p:sp>
      <p:pic>
        <p:nvPicPr>
          <p:cNvPr id="10" name="Picture 9">
            <a:extLst>
              <a:ext uri="{FF2B5EF4-FFF2-40B4-BE49-F238E27FC236}">
                <a16:creationId xmlns:a16="http://schemas.microsoft.com/office/drawing/2014/main" id="{9D59B88C-F1BE-4B4D-99F7-96AEF8BFA55A}"/>
              </a:ext>
            </a:extLst>
          </p:cNvPr>
          <p:cNvPicPr>
            <a:picLocks noChangeAspect="1"/>
          </p:cNvPicPr>
          <p:nvPr userDrawn="1"/>
        </p:nvPicPr>
        <p:blipFill>
          <a:blip r:embed="rId10"/>
          <a:stretch>
            <a:fillRect/>
          </a:stretch>
        </p:blipFill>
        <p:spPr>
          <a:xfrm>
            <a:off x="2698346" y="6224045"/>
            <a:ext cx="1657350" cy="587133"/>
          </a:xfrm>
          <a:prstGeom prst="rect">
            <a:avLst/>
          </a:prstGeom>
        </p:spPr>
      </p:pic>
      <p:pic>
        <p:nvPicPr>
          <p:cNvPr id="9" name="image2.jpg" descr="horizontal-logo-green-text.jpg">
            <a:extLst>
              <a:ext uri="{FF2B5EF4-FFF2-40B4-BE49-F238E27FC236}">
                <a16:creationId xmlns:a16="http://schemas.microsoft.com/office/drawing/2014/main" id="{D5549E07-3FE8-924E-9702-55E1FA5B6999}"/>
              </a:ext>
            </a:extLst>
          </p:cNvPr>
          <p:cNvPicPr>
            <a:picLocks noChangeAspect="1"/>
          </p:cNvPicPr>
          <p:nvPr userDrawn="1"/>
        </p:nvPicPr>
        <p:blipFill>
          <a:blip r:embed="rId11"/>
          <a:stretch>
            <a:fillRect/>
          </a:stretch>
        </p:blipFill>
        <p:spPr>
          <a:xfrm>
            <a:off x="58994" y="6354776"/>
            <a:ext cx="2438400" cy="407988"/>
          </a:xfrm>
          <a:prstGeom prst="rect">
            <a:avLst/>
          </a:prstGeom>
          <a:ln w="12700">
            <a:miter lim="400000"/>
          </a:ln>
        </p:spPr>
      </p:pic>
      <p:grpSp>
        <p:nvGrpSpPr>
          <p:cNvPr id="11" name="Group 4">
            <a:extLst>
              <a:ext uri="{FF2B5EF4-FFF2-40B4-BE49-F238E27FC236}">
                <a16:creationId xmlns:a16="http://schemas.microsoft.com/office/drawing/2014/main" id="{ECE813FB-1E7E-F449-AEF4-5BD769FBC3C8}"/>
              </a:ext>
            </a:extLst>
          </p:cNvPr>
          <p:cNvGrpSpPr>
            <a:grpSpLocks/>
          </p:cNvGrpSpPr>
          <p:nvPr userDrawn="1"/>
        </p:nvGrpSpPr>
        <p:grpSpPr bwMode="auto">
          <a:xfrm>
            <a:off x="1" y="6145150"/>
            <a:ext cx="12188952" cy="73152"/>
            <a:chOff x="0" y="0"/>
            <a:chExt cx="5760" cy="708"/>
          </a:xfrm>
        </p:grpSpPr>
        <p:sp>
          <p:nvSpPr>
            <p:cNvPr id="12" name="Rectangle 5">
              <a:extLst>
                <a:ext uri="{FF2B5EF4-FFF2-40B4-BE49-F238E27FC236}">
                  <a16:creationId xmlns:a16="http://schemas.microsoft.com/office/drawing/2014/main" id="{9C23BFF9-0FE9-C244-882F-58D49D924C8B}"/>
                </a:ext>
              </a:extLst>
            </p:cNvPr>
            <p:cNvSpPr>
              <a:spLocks noChangeArrowheads="1"/>
            </p:cNvSpPr>
            <p:nvPr/>
          </p:nvSpPr>
          <p:spPr bwMode="auto">
            <a:xfrm flipV="1">
              <a:off x="0" y="0"/>
              <a:ext cx="2880" cy="708"/>
            </a:xfrm>
            <a:prstGeom prst="rect">
              <a:avLst/>
            </a:prstGeom>
            <a:solidFill>
              <a:srgbClr val="124A91"/>
            </a:solidFill>
            <a:ln w="9525">
              <a:noFill/>
              <a:miter lim="800000"/>
              <a:headEnd/>
              <a:tailEnd/>
            </a:ln>
            <a:effectLst/>
          </p:spPr>
          <p:txBody>
            <a:bodyPr wrap="none" anchor="ctr"/>
            <a:lstStyle/>
            <a:p>
              <a:pPr>
                <a:defRPr/>
              </a:pPr>
              <a:endParaRPr lang="en-US" sz="1400">
                <a:latin typeface="Helvetica" pitchFamily="48" charset="0"/>
                <a:ea typeface="ＭＳ Ｐゴシック" pitchFamily="48" charset="-128"/>
              </a:endParaRPr>
            </a:p>
          </p:txBody>
        </p:sp>
        <p:sp>
          <p:nvSpPr>
            <p:cNvPr id="13" name="Rectangle 6">
              <a:extLst>
                <a:ext uri="{FF2B5EF4-FFF2-40B4-BE49-F238E27FC236}">
                  <a16:creationId xmlns:a16="http://schemas.microsoft.com/office/drawing/2014/main" id="{D9BA2945-6B8A-AC48-856D-FB65551B028D}"/>
                </a:ext>
              </a:extLst>
            </p:cNvPr>
            <p:cNvSpPr>
              <a:spLocks noChangeArrowheads="1"/>
            </p:cNvSpPr>
            <p:nvPr/>
          </p:nvSpPr>
          <p:spPr bwMode="auto">
            <a:xfrm flipV="1">
              <a:off x="2880" y="0"/>
              <a:ext cx="2880" cy="708"/>
            </a:xfrm>
            <a:prstGeom prst="rect">
              <a:avLst/>
            </a:prstGeom>
            <a:solidFill>
              <a:srgbClr val="124A91"/>
            </a:solidFill>
            <a:ln w="9525">
              <a:noFill/>
              <a:miter lim="800000"/>
              <a:headEnd/>
              <a:tailEnd/>
            </a:ln>
            <a:effectLst/>
          </p:spPr>
          <p:txBody>
            <a:bodyPr wrap="none" anchor="ctr"/>
            <a:lstStyle/>
            <a:p>
              <a:pPr>
                <a:defRPr/>
              </a:pPr>
              <a:endParaRPr lang="en-US" sz="1400">
                <a:latin typeface="Helvetica" pitchFamily="48" charset="0"/>
                <a:ea typeface="ＭＳ Ｐゴシック" pitchFamily="48" charset="-128"/>
              </a:endParaRPr>
            </a:p>
          </p:txBody>
        </p:sp>
      </p:grpSp>
    </p:spTree>
  </p:cSld>
  <p:clrMap bg1="lt1" tx1="dk1" bg2="lt2" tx2="dk2" accent1="accent1" accent2="accent2" accent3="accent3" accent4="accent4" accent5="accent5" accent6="accent6" hlink="hlink" folHlink="folHlink"/>
  <p:sldLayoutIdLst>
    <p:sldLayoutId id="2147483916" r:id="rId1"/>
    <p:sldLayoutId id="2147483904" r:id="rId2"/>
    <p:sldLayoutId id="2147483906" r:id="rId3"/>
    <p:sldLayoutId id="2147483907" r:id="rId4"/>
    <p:sldLayoutId id="2147483908" r:id="rId5"/>
    <p:sldLayoutId id="2147483909" r:id="rId6"/>
    <p:sldLayoutId id="2147483914" r:id="rId7"/>
    <p:sldLayoutId id="2147483915" r:id="rId8"/>
  </p:sldLayoutIdLst>
  <p:hf hdr="0" dt="0"/>
  <p:txStyles>
    <p:titleStyle>
      <a:lvl1pPr algn="l" rtl="0" eaLnBrk="0" fontAlgn="base" hangingPunct="0">
        <a:spcBef>
          <a:spcPct val="0"/>
        </a:spcBef>
        <a:spcAft>
          <a:spcPct val="0"/>
        </a:spcAft>
        <a:defRPr sz="2800" b="1">
          <a:solidFill>
            <a:srgbClr val="106636"/>
          </a:solidFill>
          <a:latin typeface="+mj-lt"/>
          <a:ea typeface="+mj-ea"/>
          <a:cs typeface="+mj-cs"/>
        </a:defRPr>
      </a:lvl1pPr>
      <a:lvl2pPr algn="l" rtl="0" eaLnBrk="0" fontAlgn="base" hangingPunct="0">
        <a:spcBef>
          <a:spcPct val="0"/>
        </a:spcBef>
        <a:spcAft>
          <a:spcPct val="0"/>
        </a:spcAft>
        <a:defRPr sz="2400" b="1">
          <a:solidFill>
            <a:srgbClr val="124A91"/>
          </a:solidFill>
          <a:latin typeface="Arial Narrow" pitchFamily="34" charset="0"/>
          <a:ea typeface="ＭＳ Ｐゴシック" pitchFamily="48" charset="-128"/>
        </a:defRPr>
      </a:lvl2pPr>
      <a:lvl3pPr algn="l" rtl="0" eaLnBrk="0" fontAlgn="base" hangingPunct="0">
        <a:spcBef>
          <a:spcPct val="0"/>
        </a:spcBef>
        <a:spcAft>
          <a:spcPct val="0"/>
        </a:spcAft>
        <a:defRPr sz="2400" b="1">
          <a:solidFill>
            <a:srgbClr val="124A91"/>
          </a:solidFill>
          <a:latin typeface="Arial Narrow" pitchFamily="34" charset="0"/>
          <a:ea typeface="ＭＳ Ｐゴシック" pitchFamily="48" charset="-128"/>
        </a:defRPr>
      </a:lvl3pPr>
      <a:lvl4pPr algn="l" rtl="0" eaLnBrk="0" fontAlgn="base" hangingPunct="0">
        <a:spcBef>
          <a:spcPct val="0"/>
        </a:spcBef>
        <a:spcAft>
          <a:spcPct val="0"/>
        </a:spcAft>
        <a:defRPr sz="2400" b="1">
          <a:solidFill>
            <a:srgbClr val="124A91"/>
          </a:solidFill>
          <a:latin typeface="Arial Narrow" pitchFamily="34" charset="0"/>
          <a:ea typeface="ＭＳ Ｐゴシック" pitchFamily="48" charset="-128"/>
        </a:defRPr>
      </a:lvl4pPr>
      <a:lvl5pPr algn="l" rtl="0" eaLnBrk="0" fontAlgn="base" hangingPunct="0">
        <a:spcBef>
          <a:spcPct val="0"/>
        </a:spcBef>
        <a:spcAft>
          <a:spcPct val="0"/>
        </a:spcAft>
        <a:defRPr sz="2400" b="1">
          <a:solidFill>
            <a:srgbClr val="124A91"/>
          </a:solidFill>
          <a:latin typeface="Arial Narrow" pitchFamily="34" charset="0"/>
          <a:ea typeface="ＭＳ Ｐゴシック" pitchFamily="48" charset="-128"/>
        </a:defRPr>
      </a:lvl5pPr>
      <a:lvl6pPr marL="457200" algn="l" rtl="0" fontAlgn="base">
        <a:spcBef>
          <a:spcPct val="0"/>
        </a:spcBef>
        <a:spcAft>
          <a:spcPct val="0"/>
        </a:spcAft>
        <a:defRPr sz="2400" b="1">
          <a:solidFill>
            <a:srgbClr val="124A91"/>
          </a:solidFill>
          <a:latin typeface="Arial Narrow" pitchFamily="34" charset="0"/>
          <a:ea typeface="ＭＳ Ｐゴシック" pitchFamily="48" charset="-128"/>
        </a:defRPr>
      </a:lvl6pPr>
      <a:lvl7pPr marL="914400" algn="l" rtl="0" fontAlgn="base">
        <a:spcBef>
          <a:spcPct val="0"/>
        </a:spcBef>
        <a:spcAft>
          <a:spcPct val="0"/>
        </a:spcAft>
        <a:defRPr sz="2400" b="1">
          <a:solidFill>
            <a:srgbClr val="124A91"/>
          </a:solidFill>
          <a:latin typeface="Arial Narrow" pitchFamily="34" charset="0"/>
          <a:ea typeface="ＭＳ Ｐゴシック" pitchFamily="48" charset="-128"/>
        </a:defRPr>
      </a:lvl7pPr>
      <a:lvl8pPr marL="1371600" algn="l" rtl="0" fontAlgn="base">
        <a:spcBef>
          <a:spcPct val="0"/>
        </a:spcBef>
        <a:spcAft>
          <a:spcPct val="0"/>
        </a:spcAft>
        <a:defRPr sz="2400" b="1">
          <a:solidFill>
            <a:srgbClr val="124A91"/>
          </a:solidFill>
          <a:latin typeface="Arial Narrow" pitchFamily="34" charset="0"/>
          <a:ea typeface="ＭＳ Ｐゴシック" pitchFamily="48" charset="-128"/>
        </a:defRPr>
      </a:lvl8pPr>
      <a:lvl9pPr marL="1828800" algn="l" rtl="0" fontAlgn="base">
        <a:spcBef>
          <a:spcPct val="0"/>
        </a:spcBef>
        <a:spcAft>
          <a:spcPct val="0"/>
        </a:spcAft>
        <a:defRPr sz="2400" b="1">
          <a:solidFill>
            <a:srgbClr val="124A91"/>
          </a:solidFill>
          <a:latin typeface="Arial Narrow" pitchFamily="34" charset="0"/>
          <a:ea typeface="ＭＳ Ｐゴシック" pitchFamily="48" charset="-128"/>
        </a:defRPr>
      </a:lvl9pPr>
    </p:titleStyle>
    <p:bodyStyle>
      <a:lvl1pPr marL="0" indent="0" algn="l" rtl="0" eaLnBrk="0" fontAlgn="base" hangingPunct="0">
        <a:spcBef>
          <a:spcPct val="20000"/>
        </a:spcBef>
        <a:spcAft>
          <a:spcPct val="0"/>
        </a:spcAft>
        <a:buClr>
          <a:srgbClr val="124A91"/>
        </a:buClr>
        <a:buFontTx/>
        <a:buNone/>
        <a:tabLst/>
        <a:defRPr sz="2000" b="1">
          <a:solidFill>
            <a:srgbClr val="106636"/>
          </a:solidFill>
          <a:latin typeface="+mn-lt"/>
          <a:ea typeface="+mn-ea"/>
          <a:cs typeface="+mn-cs"/>
        </a:defRPr>
      </a:lvl1pPr>
      <a:lvl2pPr marL="352425" indent="-231775" algn="l" rtl="0" eaLnBrk="0" fontAlgn="base" hangingPunct="0">
        <a:spcBef>
          <a:spcPct val="20000"/>
        </a:spcBef>
        <a:spcAft>
          <a:spcPct val="0"/>
        </a:spcAft>
        <a:buClr>
          <a:schemeClr val="tx1"/>
        </a:buClr>
        <a:buFont typeface="Wingdings" pitchFamily="2" charset="2"/>
        <a:buChar char="§"/>
        <a:tabLst/>
        <a:defRPr sz="1800" b="1">
          <a:solidFill>
            <a:schemeClr val="tx1"/>
          </a:solidFill>
          <a:latin typeface="Calibri" panose="020F0502020204030204" pitchFamily="34" charset="0"/>
          <a:ea typeface="+mn-ea"/>
          <a:cs typeface="Calibri" panose="020F0502020204030204" pitchFamily="34" charset="0"/>
        </a:defRPr>
      </a:lvl2pPr>
      <a:lvl3pPr marL="695325" indent="-231775" algn="l" rtl="0" eaLnBrk="0" fontAlgn="base" hangingPunct="0">
        <a:spcBef>
          <a:spcPct val="20000"/>
        </a:spcBef>
        <a:spcAft>
          <a:spcPct val="0"/>
        </a:spcAft>
        <a:buClr>
          <a:schemeClr val="tx1"/>
        </a:buClr>
        <a:buFont typeface="System Font Regular"/>
        <a:buChar char="•"/>
        <a:tabLst/>
        <a:defRPr sz="1600">
          <a:solidFill>
            <a:schemeClr val="tx1"/>
          </a:solidFill>
          <a:latin typeface="Calibri" panose="020F0502020204030204" pitchFamily="34" charset="0"/>
          <a:ea typeface="+mn-ea"/>
          <a:cs typeface="Calibri" panose="020F0502020204030204" pitchFamily="34" charset="0"/>
        </a:defRPr>
      </a:lvl3pPr>
      <a:lvl4pPr marL="1036638" indent="-231775" algn="l" rtl="0" eaLnBrk="0" fontAlgn="base" hangingPunct="0">
        <a:spcBef>
          <a:spcPct val="20000"/>
        </a:spcBef>
        <a:spcAft>
          <a:spcPct val="0"/>
        </a:spcAft>
        <a:buClr>
          <a:srgbClr val="124A91"/>
        </a:buClr>
        <a:buFont typeface="Symbol" pitchFamily="18" charset="2"/>
        <a:buChar char=""/>
        <a:tabLst/>
        <a:defRPr sz="1600">
          <a:solidFill>
            <a:schemeClr val="tx1"/>
          </a:solidFill>
          <a:latin typeface="Calibri" panose="020F0502020204030204" pitchFamily="34" charset="0"/>
          <a:ea typeface="+mn-ea"/>
          <a:cs typeface="Calibri" panose="020F0502020204030204" pitchFamily="34" charset="0"/>
        </a:defRPr>
      </a:lvl4pPr>
      <a:lvl5pPr marL="1379538" indent="-231775" algn="l" rtl="0" eaLnBrk="0" fontAlgn="base" hangingPunct="0">
        <a:spcBef>
          <a:spcPct val="20000"/>
        </a:spcBef>
        <a:spcAft>
          <a:spcPct val="0"/>
        </a:spcAft>
        <a:buClr>
          <a:srgbClr val="124A91"/>
        </a:buClr>
        <a:buFont typeface="Geneva CE" pitchFamily="-112" charset="-18"/>
        <a:buChar char="»"/>
        <a:tabLst/>
        <a:defRPr sz="1600">
          <a:solidFill>
            <a:schemeClr val="tx1"/>
          </a:solidFill>
          <a:latin typeface="Calibri" panose="020F0502020204030204" pitchFamily="34" charset="0"/>
          <a:ea typeface="+mn-ea"/>
          <a:cs typeface="Calibri" panose="020F0502020204030204" pitchFamily="34" charset="0"/>
        </a:defRPr>
      </a:lvl5pPr>
      <a:lvl6pPr marL="2514600" indent="-228600" algn="l" rtl="0" fontAlgn="base">
        <a:spcBef>
          <a:spcPct val="20000"/>
        </a:spcBef>
        <a:spcAft>
          <a:spcPct val="0"/>
        </a:spcAft>
        <a:buClr>
          <a:srgbClr val="124A91"/>
        </a:buClr>
        <a:buFont typeface="Geneva CE" pitchFamily="1" charset="-18"/>
        <a:buChar char="»"/>
        <a:defRPr sz="2000">
          <a:solidFill>
            <a:schemeClr val="tx1"/>
          </a:solidFill>
          <a:latin typeface="+mn-lt"/>
          <a:ea typeface="+mn-ea"/>
        </a:defRPr>
      </a:lvl6pPr>
      <a:lvl7pPr marL="2971800" indent="-228600" algn="l" rtl="0" fontAlgn="base">
        <a:spcBef>
          <a:spcPct val="20000"/>
        </a:spcBef>
        <a:spcAft>
          <a:spcPct val="0"/>
        </a:spcAft>
        <a:buClr>
          <a:srgbClr val="124A91"/>
        </a:buClr>
        <a:buFont typeface="Geneva CE" pitchFamily="1" charset="-18"/>
        <a:buChar char="»"/>
        <a:defRPr sz="2000">
          <a:solidFill>
            <a:schemeClr val="tx1"/>
          </a:solidFill>
          <a:latin typeface="+mn-lt"/>
          <a:ea typeface="+mn-ea"/>
        </a:defRPr>
      </a:lvl7pPr>
      <a:lvl8pPr marL="3429000" indent="-228600" algn="l" rtl="0" fontAlgn="base">
        <a:spcBef>
          <a:spcPct val="20000"/>
        </a:spcBef>
        <a:spcAft>
          <a:spcPct val="0"/>
        </a:spcAft>
        <a:buClr>
          <a:srgbClr val="124A91"/>
        </a:buClr>
        <a:buFont typeface="Geneva CE" pitchFamily="1" charset="-18"/>
        <a:buChar char="»"/>
        <a:defRPr sz="2000">
          <a:solidFill>
            <a:schemeClr val="tx1"/>
          </a:solidFill>
          <a:latin typeface="+mn-lt"/>
          <a:ea typeface="+mn-ea"/>
        </a:defRPr>
      </a:lvl8pPr>
      <a:lvl9pPr marL="3886200" indent="-228600" algn="l" rtl="0" fontAlgn="base">
        <a:spcBef>
          <a:spcPct val="20000"/>
        </a:spcBef>
        <a:spcAft>
          <a:spcPct val="0"/>
        </a:spcAft>
        <a:buClr>
          <a:srgbClr val="124A91"/>
        </a:buClr>
        <a:buFont typeface="Geneva CE" pitchFamily="1" charset="-18"/>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6.jpg"/><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FF57AFE1-7C9A-6A45-B05C-6E0B6F03322A}"/>
                  </a:ext>
                </a:extLst>
              </p:cNvPr>
              <p:cNvSpPr>
                <a:spLocks noGrp="1"/>
              </p:cNvSpPr>
              <p:nvPr>
                <p:ph idx="1"/>
              </p:nvPr>
            </p:nvSpPr>
            <p:spPr>
              <a:xfrm>
                <a:off x="21092" y="1066950"/>
                <a:ext cx="6736700" cy="4958286"/>
              </a:xfrm>
            </p:spPr>
            <p:txBody>
              <a:bodyPr/>
              <a:lstStyle/>
              <a:p>
                <a:r>
                  <a:rPr lang="en-US" dirty="0"/>
                  <a:t>Scientific Achievement</a:t>
                </a:r>
              </a:p>
              <a:p>
                <a:pPr marL="120650" lvl="1" indent="0">
                  <a:spcBef>
                    <a:spcPts val="0"/>
                  </a:spcBef>
                  <a:buNone/>
                </a:pPr>
                <a:r>
                  <a:rPr lang="en-US" dirty="0"/>
                  <a:t>Developed a methodology to use LSTM-RNNs (Long Short-Term Memory Recurrent Neural Networks) to learn and represent nonlinear integral operators in nonlinear </a:t>
                </a:r>
                <a:r>
                  <a:rPr lang="en-US" dirty="0" err="1"/>
                  <a:t>integro</a:t>
                </a:r>
                <a:r>
                  <a:rPr lang="en-US" dirty="0"/>
                  <a:t>-differential equations (IDEs) so that IDEs can be solved efficiently as ordinary differential equations (ODE).</a:t>
                </a:r>
              </a:p>
              <a:p>
                <a:r>
                  <a:rPr lang="en-US" dirty="0"/>
                  <a:t>Significance and Impact</a:t>
                </a:r>
              </a:p>
              <a:p>
                <a:pPr marL="120650" lvl="1" indent="0">
                  <a:spcBef>
                    <a:spcPts val="0"/>
                  </a:spcBef>
                  <a:buNone/>
                </a:pPr>
                <a:r>
                  <a:rPr lang="en-US" dirty="0"/>
                  <a:t>Significantly reduce the computational cost of solving nonlinear IDEs arising from the modeling and simulation of non-equilibrium electronic </a:t>
                </a:r>
                <a:r>
                  <a:rPr lang="en-US" dirty="0" err="1"/>
                  <a:t>phenonmena</a:t>
                </a:r>
                <a:r>
                  <a:rPr lang="en-US" dirty="0"/>
                  <a:t> in quantum materials.</a:t>
                </a:r>
              </a:p>
              <a:p>
                <a:r>
                  <a:rPr lang="en-US" dirty="0"/>
                  <a:t>Research Details</a:t>
                </a:r>
              </a:p>
              <a:p>
                <a:pPr marL="402336" lvl="1" indent="-180975">
                  <a:lnSpc>
                    <a:spcPct val="95000"/>
                  </a:lnSpc>
                  <a:spcBef>
                    <a:spcPts val="300"/>
                  </a:spcBef>
                  <a:defRPr sz="1500" b="0">
                    <a:solidFill>
                      <a:srgbClr val="000000"/>
                    </a:solidFill>
                    <a:latin typeface="+mj-lt"/>
                    <a:ea typeface="+mj-ea"/>
                    <a:cs typeface="+mj-cs"/>
                    <a:sym typeface="Calibri"/>
                  </a:defRPr>
                </a:pPr>
                <a:r>
                  <a:rPr lang="en-US" sz="1400" dirty="0">
                    <a:solidFill>
                      <a:srgbClr val="000000"/>
                    </a:solidFill>
                    <a:latin typeface="+mn-lt"/>
                    <a:sym typeface="Calibri"/>
                  </a:rPr>
                  <a:t>Construct an LSTM-RNN to learn the integral term in </a:t>
                </a:r>
                <a14:m>
                  <m:oMath xmlns:m="http://schemas.openxmlformats.org/officeDocument/2006/math">
                    <m:f>
                      <m:fPr>
                        <m:ctrlPr>
                          <a:rPr lang="en-US" sz="1400" i="1" smtClean="0">
                            <a:solidFill>
                              <a:srgbClr val="000000"/>
                            </a:solidFill>
                            <a:latin typeface="Cambria Math" panose="02040503050406030204" pitchFamily="18" charset="0"/>
                            <a:sym typeface="Calibri"/>
                          </a:rPr>
                        </m:ctrlPr>
                      </m:fPr>
                      <m:num>
                        <m:r>
                          <a:rPr lang="en-US" sz="1400" b="0" i="1" smtClean="0">
                            <a:solidFill>
                              <a:srgbClr val="000000"/>
                            </a:solidFill>
                            <a:latin typeface="Cambria Math" panose="02040503050406030204" pitchFamily="18" charset="0"/>
                            <a:sym typeface="Calibri"/>
                          </a:rPr>
                          <m:t>𝑑𝐺</m:t>
                        </m:r>
                        <m:r>
                          <a:rPr lang="en-US" sz="1400" b="0" i="1" smtClean="0">
                            <a:solidFill>
                              <a:srgbClr val="000000"/>
                            </a:solidFill>
                            <a:latin typeface="Cambria Math" panose="02040503050406030204" pitchFamily="18" charset="0"/>
                            <a:sym typeface="Calibri"/>
                          </a:rPr>
                          <m:t>(</m:t>
                        </m:r>
                        <m:r>
                          <a:rPr lang="en-US" sz="1400" b="0" i="1" smtClean="0">
                            <a:solidFill>
                              <a:srgbClr val="000000"/>
                            </a:solidFill>
                            <a:latin typeface="Cambria Math" panose="02040503050406030204" pitchFamily="18" charset="0"/>
                            <a:sym typeface="Calibri"/>
                          </a:rPr>
                          <m:t>𝑡</m:t>
                        </m:r>
                        <m:r>
                          <a:rPr lang="en-US" sz="1400" b="0" i="1" smtClean="0">
                            <a:solidFill>
                              <a:srgbClr val="000000"/>
                            </a:solidFill>
                            <a:latin typeface="Cambria Math" panose="02040503050406030204" pitchFamily="18" charset="0"/>
                            <a:sym typeface="Calibri"/>
                          </a:rPr>
                          <m:t>)</m:t>
                        </m:r>
                      </m:num>
                      <m:den>
                        <m:r>
                          <a:rPr lang="en-US" sz="1400" b="0" i="1" smtClean="0">
                            <a:solidFill>
                              <a:srgbClr val="000000"/>
                            </a:solidFill>
                            <a:latin typeface="Cambria Math" panose="02040503050406030204" pitchFamily="18" charset="0"/>
                            <a:sym typeface="Calibri"/>
                          </a:rPr>
                          <m:t>𝑑𝑡</m:t>
                        </m:r>
                      </m:den>
                    </m:f>
                    <m:r>
                      <a:rPr lang="en-US" sz="1400" b="0" i="1" smtClean="0">
                        <a:solidFill>
                          <a:srgbClr val="000000"/>
                        </a:solidFill>
                        <a:latin typeface="Cambria Math" panose="02040503050406030204" pitchFamily="18" charset="0"/>
                        <a:sym typeface="Calibri"/>
                      </a:rPr>
                      <m:t>=</m:t>
                    </m:r>
                    <m:r>
                      <a:rPr lang="en-US" sz="1400" b="0" i="1" smtClean="0">
                        <a:solidFill>
                          <a:srgbClr val="000000"/>
                        </a:solidFill>
                        <a:latin typeface="Cambria Math" panose="02040503050406030204" pitchFamily="18" charset="0"/>
                        <a:sym typeface="Calibri"/>
                      </a:rPr>
                      <m:t>𝐹</m:t>
                    </m:r>
                    <m:d>
                      <m:dPr>
                        <m:ctrlPr>
                          <a:rPr lang="en-US" sz="1400" b="0" i="1" smtClean="0">
                            <a:solidFill>
                              <a:srgbClr val="000000"/>
                            </a:solidFill>
                            <a:latin typeface="Cambria Math" panose="02040503050406030204" pitchFamily="18" charset="0"/>
                            <a:sym typeface="Calibri"/>
                          </a:rPr>
                        </m:ctrlPr>
                      </m:dPr>
                      <m:e>
                        <m:r>
                          <a:rPr lang="en-US" sz="1400" b="0" i="1" smtClean="0">
                            <a:solidFill>
                              <a:srgbClr val="000000"/>
                            </a:solidFill>
                            <a:latin typeface="Cambria Math" panose="02040503050406030204" pitchFamily="18" charset="0"/>
                            <a:sym typeface="Calibri"/>
                          </a:rPr>
                          <m:t>𝐺</m:t>
                        </m:r>
                        <m:d>
                          <m:dPr>
                            <m:ctrlPr>
                              <a:rPr lang="en-US" sz="1400" b="0" i="1" smtClean="0">
                                <a:solidFill>
                                  <a:srgbClr val="000000"/>
                                </a:solidFill>
                                <a:latin typeface="Cambria Math" panose="02040503050406030204" pitchFamily="18" charset="0"/>
                                <a:sym typeface="Calibri"/>
                              </a:rPr>
                            </m:ctrlPr>
                          </m:dPr>
                          <m:e>
                            <m:r>
                              <a:rPr lang="en-US" sz="1400" b="0" i="1" smtClean="0">
                                <a:solidFill>
                                  <a:srgbClr val="000000"/>
                                </a:solidFill>
                                <a:latin typeface="Cambria Math" panose="02040503050406030204" pitchFamily="18" charset="0"/>
                                <a:sym typeface="Calibri"/>
                              </a:rPr>
                              <m:t>𝑡</m:t>
                            </m:r>
                          </m:e>
                        </m:d>
                        <m:r>
                          <a:rPr lang="en-US" sz="1400" b="0" i="1" smtClean="0">
                            <a:solidFill>
                              <a:srgbClr val="000000"/>
                            </a:solidFill>
                            <a:latin typeface="Cambria Math" panose="02040503050406030204" pitchFamily="18" charset="0"/>
                            <a:sym typeface="Calibri"/>
                          </a:rPr>
                          <m:t>,</m:t>
                        </m:r>
                        <m:r>
                          <a:rPr lang="en-US" sz="1400" b="0" i="1" smtClean="0">
                            <a:solidFill>
                              <a:srgbClr val="000000"/>
                            </a:solidFill>
                            <a:latin typeface="Cambria Math" panose="02040503050406030204" pitchFamily="18" charset="0"/>
                            <a:sym typeface="Calibri"/>
                          </a:rPr>
                          <m:t>𝑡</m:t>
                        </m:r>
                      </m:e>
                    </m:d>
                    <m:r>
                      <a:rPr lang="en-US" sz="1400" b="0" i="1" smtClean="0">
                        <a:solidFill>
                          <a:srgbClr val="000000"/>
                        </a:solidFill>
                        <a:latin typeface="Cambria Math" panose="02040503050406030204" pitchFamily="18" charset="0"/>
                        <a:sym typeface="Calibri"/>
                      </a:rPr>
                      <m:t>+</m:t>
                    </m:r>
                    <m:nary>
                      <m:naryPr>
                        <m:ctrlPr>
                          <a:rPr lang="en-US" sz="1400" b="0" i="1" smtClean="0">
                            <a:solidFill>
                              <a:srgbClr val="000000"/>
                            </a:solidFill>
                            <a:latin typeface="Cambria Math" panose="02040503050406030204" pitchFamily="18" charset="0"/>
                            <a:sym typeface="Calibri"/>
                          </a:rPr>
                        </m:ctrlPr>
                      </m:naryPr>
                      <m:sub>
                        <m:r>
                          <m:rPr>
                            <m:brk m:alnAt="23"/>
                          </m:rPr>
                          <a:rPr lang="en-US" sz="1400" b="0" i="1" smtClean="0">
                            <a:solidFill>
                              <a:srgbClr val="000000"/>
                            </a:solidFill>
                            <a:latin typeface="Cambria Math" panose="02040503050406030204" pitchFamily="18" charset="0"/>
                            <a:sym typeface="Calibri"/>
                          </a:rPr>
                          <m:t>0</m:t>
                        </m:r>
                      </m:sub>
                      <m:sup>
                        <m:r>
                          <a:rPr lang="en-US" sz="1400" b="0" i="1" smtClean="0">
                            <a:solidFill>
                              <a:srgbClr val="000000"/>
                            </a:solidFill>
                            <a:latin typeface="Cambria Math" panose="02040503050406030204" pitchFamily="18" charset="0"/>
                            <a:sym typeface="Calibri"/>
                          </a:rPr>
                          <m:t>𝑡</m:t>
                        </m:r>
                      </m:sup>
                      <m:e>
                        <m:r>
                          <a:rPr lang="en-US" sz="1400" b="0" i="1" smtClean="0">
                            <a:solidFill>
                              <a:srgbClr val="000000"/>
                            </a:solidFill>
                            <a:latin typeface="Cambria Math" panose="02040503050406030204" pitchFamily="18" charset="0"/>
                            <a:sym typeface="Calibri"/>
                          </a:rPr>
                          <m:t>𝐾</m:t>
                        </m:r>
                        <m:d>
                          <m:dPr>
                            <m:ctrlPr>
                              <a:rPr lang="en-US" sz="1400" b="0" i="1" smtClean="0">
                                <a:solidFill>
                                  <a:srgbClr val="000000"/>
                                </a:solidFill>
                                <a:latin typeface="Cambria Math" panose="02040503050406030204" pitchFamily="18" charset="0"/>
                                <a:sym typeface="Calibri"/>
                              </a:rPr>
                            </m:ctrlPr>
                          </m:dPr>
                          <m:e>
                            <m:r>
                              <a:rPr lang="en-US" sz="1400" b="0" i="1" smtClean="0">
                                <a:solidFill>
                                  <a:srgbClr val="000000"/>
                                </a:solidFill>
                                <a:latin typeface="Cambria Math" panose="02040503050406030204" pitchFamily="18" charset="0"/>
                                <a:sym typeface="Calibri"/>
                              </a:rPr>
                              <m:t>𝐺</m:t>
                            </m:r>
                            <m:d>
                              <m:dPr>
                                <m:ctrlPr>
                                  <a:rPr lang="en-US" sz="1400" b="0" i="1" smtClean="0">
                                    <a:solidFill>
                                      <a:srgbClr val="000000"/>
                                    </a:solidFill>
                                    <a:latin typeface="Cambria Math" panose="02040503050406030204" pitchFamily="18" charset="0"/>
                                    <a:sym typeface="Calibri"/>
                                  </a:rPr>
                                </m:ctrlPr>
                              </m:dPr>
                              <m:e>
                                <m:r>
                                  <a:rPr lang="en-US" sz="1400" b="0" i="1" smtClean="0">
                                    <a:solidFill>
                                      <a:srgbClr val="000000"/>
                                    </a:solidFill>
                                    <a:latin typeface="Cambria Math" panose="02040503050406030204" pitchFamily="18" charset="0"/>
                                    <a:sym typeface="Calibri"/>
                                  </a:rPr>
                                  <m:t>𝑡</m:t>
                                </m:r>
                                <m:r>
                                  <a:rPr lang="en-US" sz="1400" b="0" i="1" smtClean="0">
                                    <a:solidFill>
                                      <a:srgbClr val="000000"/>
                                    </a:solidFill>
                                    <a:latin typeface="Cambria Math" panose="02040503050406030204" pitchFamily="18" charset="0"/>
                                    <a:sym typeface="Calibri"/>
                                  </a:rPr>
                                  <m:t>−</m:t>
                                </m:r>
                                <m:r>
                                  <a:rPr lang="en-US" sz="1400" b="0" i="1" smtClean="0">
                                    <a:solidFill>
                                      <a:srgbClr val="000000"/>
                                    </a:solidFill>
                                    <a:latin typeface="Cambria Math" panose="02040503050406030204" pitchFamily="18" charset="0"/>
                                    <a:sym typeface="Calibri"/>
                                  </a:rPr>
                                  <m:t>𝑠</m:t>
                                </m:r>
                              </m:e>
                            </m:d>
                            <m:r>
                              <a:rPr lang="en-US" sz="1400" b="0" i="1" smtClean="0">
                                <a:solidFill>
                                  <a:srgbClr val="000000"/>
                                </a:solidFill>
                                <a:latin typeface="Cambria Math" panose="02040503050406030204" pitchFamily="18" charset="0"/>
                                <a:sym typeface="Calibri"/>
                              </a:rPr>
                              <m:t>,</m:t>
                            </m:r>
                            <m:r>
                              <a:rPr lang="en-US" sz="1400" b="0" i="1" smtClean="0">
                                <a:solidFill>
                                  <a:srgbClr val="000000"/>
                                </a:solidFill>
                                <a:latin typeface="Cambria Math" panose="02040503050406030204" pitchFamily="18" charset="0"/>
                                <a:sym typeface="Calibri"/>
                              </a:rPr>
                              <m:t>𝑠</m:t>
                            </m:r>
                          </m:e>
                        </m:d>
                        <m:r>
                          <a:rPr lang="en-US" sz="1400" b="0" i="1" smtClean="0">
                            <a:solidFill>
                              <a:srgbClr val="000000"/>
                            </a:solidFill>
                            <a:latin typeface="Cambria Math" panose="02040503050406030204" pitchFamily="18" charset="0"/>
                            <a:sym typeface="Calibri"/>
                          </a:rPr>
                          <m:t>𝐺</m:t>
                        </m:r>
                        <m:d>
                          <m:dPr>
                            <m:ctrlPr>
                              <a:rPr lang="en-US" sz="1400" b="0" i="1" smtClean="0">
                                <a:solidFill>
                                  <a:srgbClr val="000000"/>
                                </a:solidFill>
                                <a:latin typeface="Cambria Math" panose="02040503050406030204" pitchFamily="18" charset="0"/>
                                <a:sym typeface="Calibri"/>
                              </a:rPr>
                            </m:ctrlPr>
                          </m:dPr>
                          <m:e>
                            <m:r>
                              <a:rPr lang="en-US" sz="1400" b="0" i="1" smtClean="0">
                                <a:solidFill>
                                  <a:srgbClr val="000000"/>
                                </a:solidFill>
                                <a:latin typeface="Cambria Math" panose="02040503050406030204" pitchFamily="18" charset="0"/>
                                <a:sym typeface="Calibri"/>
                              </a:rPr>
                              <m:t>𝑠</m:t>
                            </m:r>
                          </m:e>
                        </m:d>
                        <m:r>
                          <a:rPr lang="en-US" sz="1400" b="0" i="1" smtClean="0">
                            <a:solidFill>
                              <a:srgbClr val="000000"/>
                            </a:solidFill>
                            <a:latin typeface="Cambria Math" panose="02040503050406030204" pitchFamily="18" charset="0"/>
                            <a:sym typeface="Calibri"/>
                          </a:rPr>
                          <m:t>𝑑𝑠</m:t>
                        </m:r>
                      </m:e>
                    </m:nary>
                  </m:oMath>
                </a14:m>
                <a:r>
                  <a:rPr lang="en-US" sz="1400" dirty="0">
                    <a:solidFill>
                      <a:srgbClr val="000000"/>
                    </a:solidFill>
                    <a:latin typeface="+mn-lt"/>
                    <a:sym typeface="Calibri"/>
                  </a:rPr>
                  <a:t> because the mapping is independent of </a:t>
                </a:r>
                <a14:m>
                  <m:oMath xmlns:m="http://schemas.openxmlformats.org/officeDocument/2006/math">
                    <m:r>
                      <a:rPr lang="en-US" sz="1400" b="0" i="1" smtClean="0">
                        <a:solidFill>
                          <a:srgbClr val="000000"/>
                        </a:solidFill>
                        <a:latin typeface="Cambria Math" panose="02040503050406030204" pitchFamily="18" charset="0"/>
                        <a:sym typeface="Calibri"/>
                      </a:rPr>
                      <m:t>𝐺</m:t>
                    </m:r>
                    <m:r>
                      <a:rPr lang="en-US" sz="1400" b="0" i="1" smtClean="0">
                        <a:solidFill>
                          <a:srgbClr val="000000"/>
                        </a:solidFill>
                        <a:latin typeface="Cambria Math" panose="02040503050406030204" pitchFamily="18" charset="0"/>
                        <a:sym typeface="Calibri"/>
                      </a:rPr>
                      <m:t>(</m:t>
                    </m:r>
                    <m:r>
                      <a:rPr lang="en-US" sz="1400" b="0" i="1" smtClean="0">
                        <a:solidFill>
                          <a:srgbClr val="000000"/>
                        </a:solidFill>
                        <a:latin typeface="Cambria Math" panose="02040503050406030204" pitchFamily="18" charset="0"/>
                        <a:sym typeface="Calibri"/>
                      </a:rPr>
                      <m:t>𝑡</m:t>
                    </m:r>
                    <m:r>
                      <a:rPr lang="en-US" sz="1400" b="0" i="1" smtClean="0">
                        <a:solidFill>
                          <a:srgbClr val="000000"/>
                        </a:solidFill>
                        <a:latin typeface="Cambria Math" panose="02040503050406030204" pitchFamily="18" charset="0"/>
                        <a:sym typeface="Calibri"/>
                      </a:rPr>
                      <m:t>)</m:t>
                    </m:r>
                  </m:oMath>
                </a14:m>
                <a:r>
                  <a:rPr lang="en-US" sz="1400" dirty="0">
                    <a:solidFill>
                      <a:srgbClr val="000000"/>
                    </a:solidFill>
                    <a:latin typeface="+mn-lt"/>
                    <a:sym typeface="Calibri"/>
                  </a:rPr>
                  <a:t>, and can be easier to learn than </a:t>
                </a:r>
                <a14:m>
                  <m:oMath xmlns:m="http://schemas.openxmlformats.org/officeDocument/2006/math">
                    <m:r>
                      <a:rPr lang="en-US" sz="1400" b="0" i="1" smtClean="0">
                        <a:solidFill>
                          <a:srgbClr val="000000"/>
                        </a:solidFill>
                        <a:latin typeface="Cambria Math" panose="02040503050406030204" pitchFamily="18" charset="0"/>
                        <a:sym typeface="Calibri"/>
                      </a:rPr>
                      <m:t>𝐺</m:t>
                    </m:r>
                    <m:r>
                      <a:rPr lang="en-US" sz="1400" b="0" i="1" smtClean="0">
                        <a:solidFill>
                          <a:srgbClr val="000000"/>
                        </a:solidFill>
                        <a:latin typeface="Cambria Math" panose="02040503050406030204" pitchFamily="18" charset="0"/>
                        <a:sym typeface="Calibri"/>
                      </a:rPr>
                      <m:t>(</m:t>
                    </m:r>
                    <m:r>
                      <a:rPr lang="en-US" sz="1400" b="0" i="1" smtClean="0">
                        <a:solidFill>
                          <a:srgbClr val="000000"/>
                        </a:solidFill>
                        <a:latin typeface="Cambria Math" panose="02040503050406030204" pitchFamily="18" charset="0"/>
                        <a:sym typeface="Calibri"/>
                      </a:rPr>
                      <m:t>𝑡</m:t>
                    </m:r>
                    <m:r>
                      <a:rPr lang="en-US" sz="1400" b="0" i="1" smtClean="0">
                        <a:solidFill>
                          <a:srgbClr val="000000"/>
                        </a:solidFill>
                        <a:latin typeface="Cambria Math" panose="02040503050406030204" pitchFamily="18" charset="0"/>
                        <a:sym typeface="Calibri"/>
                      </a:rPr>
                      <m:t>)</m:t>
                    </m:r>
                  </m:oMath>
                </a14:m>
                <a:r>
                  <a:rPr lang="en-US" sz="1400" dirty="0">
                    <a:solidFill>
                      <a:srgbClr val="000000"/>
                    </a:solidFill>
                    <a:latin typeface="+mn-lt"/>
                    <a:sym typeface="Calibri"/>
                  </a:rPr>
                  <a:t> itself.</a:t>
                </a:r>
              </a:p>
              <a:p>
                <a:pPr marL="402336" lvl="1" indent="-180975">
                  <a:lnSpc>
                    <a:spcPct val="95000"/>
                  </a:lnSpc>
                  <a:spcBef>
                    <a:spcPts val="300"/>
                  </a:spcBef>
                  <a:defRPr sz="1500" b="0">
                    <a:solidFill>
                      <a:srgbClr val="000000"/>
                    </a:solidFill>
                    <a:latin typeface="+mj-lt"/>
                    <a:ea typeface="+mj-ea"/>
                    <a:cs typeface="+mj-cs"/>
                    <a:sym typeface="Calibri"/>
                  </a:defRPr>
                </a:pPr>
                <a:r>
                  <a:rPr lang="en-US" sz="1400" dirty="0">
                    <a:solidFill>
                      <a:srgbClr val="000000"/>
                    </a:solidFill>
                    <a:latin typeface="+mn-lt"/>
                    <a:sym typeface="Calibri"/>
                  </a:rPr>
                  <a:t>Once the integral operator is learned, we can use it in an ODE solver to solve the IDE.</a:t>
                </a:r>
              </a:p>
              <a:p>
                <a:pPr marL="402336" lvl="1" indent="-180975">
                  <a:lnSpc>
                    <a:spcPct val="95000"/>
                  </a:lnSpc>
                  <a:spcBef>
                    <a:spcPts val="300"/>
                  </a:spcBef>
                  <a:defRPr sz="1500" b="0">
                    <a:solidFill>
                      <a:srgbClr val="000000"/>
                    </a:solidFill>
                    <a:latin typeface="+mj-lt"/>
                    <a:ea typeface="+mj-ea"/>
                    <a:cs typeface="+mj-cs"/>
                    <a:sym typeface="Calibri"/>
                  </a:defRPr>
                </a:pPr>
                <a:r>
                  <a:rPr lang="en-US" sz="1400" dirty="0">
                    <a:solidFill>
                      <a:srgbClr val="000000"/>
                    </a:solidFill>
                    <a:latin typeface="+mn-lt"/>
                    <a:sym typeface="Calibri"/>
                  </a:rPr>
                  <a:t>Use a single trajectory or multiple trajectories (associated with different time-dependent driving fields) within a short time window to train RNN</a:t>
                </a:r>
                <a:endParaRPr lang="en-US" sz="1400" dirty="0">
                  <a:latin typeface="+mn-lt"/>
                </a:endParaRPr>
              </a:p>
            </p:txBody>
          </p:sp>
        </mc:Choice>
        <mc:Fallback xmlns="">
          <p:sp>
            <p:nvSpPr>
              <p:cNvPr id="2" name="Content Placeholder 1">
                <a:extLst>
                  <a:ext uri="{FF2B5EF4-FFF2-40B4-BE49-F238E27FC236}">
                    <a16:creationId xmlns:a16="http://schemas.microsoft.com/office/drawing/2014/main" id="{FF57AFE1-7C9A-6A45-B05C-6E0B6F03322A}"/>
                  </a:ext>
                </a:extLst>
              </p:cNvPr>
              <p:cNvSpPr>
                <a:spLocks noGrp="1" noRot="1" noChangeAspect="1" noMove="1" noResize="1" noEditPoints="1" noAdjustHandles="1" noChangeArrowheads="1" noChangeShapeType="1" noTextEdit="1"/>
              </p:cNvSpPr>
              <p:nvPr>
                <p:ph idx="1"/>
              </p:nvPr>
            </p:nvSpPr>
            <p:spPr>
              <a:xfrm>
                <a:off x="21092" y="1066950"/>
                <a:ext cx="6736700" cy="4958286"/>
              </a:xfrm>
              <a:blipFill>
                <a:blip r:embed="rId3"/>
                <a:stretch>
                  <a:fillRect t="-492" b="-2706"/>
                </a:stretch>
              </a:blipFill>
            </p:spPr>
            <p:txBody>
              <a:bodyPr/>
              <a:lstStyle/>
              <a:p>
                <a:r>
                  <a:rPr lang="en-US">
                    <a:noFill/>
                  </a:rPr>
                  <a:t> </a:t>
                </a:r>
              </a:p>
            </p:txBody>
          </p:sp>
        </mc:Fallback>
      </mc:AlternateContent>
      <p:sp>
        <p:nvSpPr>
          <p:cNvPr id="3" name="Title 2">
            <a:extLst>
              <a:ext uri="{FF2B5EF4-FFF2-40B4-BE49-F238E27FC236}">
                <a16:creationId xmlns:a16="http://schemas.microsoft.com/office/drawing/2014/main" id="{FC00BFF5-AC2B-5541-9DA4-DBC3062608C1}"/>
              </a:ext>
            </a:extLst>
          </p:cNvPr>
          <p:cNvSpPr>
            <a:spLocks noGrp="1"/>
          </p:cNvSpPr>
          <p:nvPr>
            <p:ph type="title"/>
          </p:nvPr>
        </p:nvSpPr>
        <p:spPr>
          <a:xfrm>
            <a:off x="100484" y="46822"/>
            <a:ext cx="12091515" cy="914400"/>
          </a:xfrm>
        </p:spPr>
        <p:txBody>
          <a:bodyPr/>
          <a:lstStyle/>
          <a:p>
            <a:r>
              <a:rPr lang="en-US" dirty="0"/>
              <a:t>Nonlinear Integral Operator Learning via Recurrent Neural Network and Its Application to Solving </a:t>
            </a:r>
            <a:r>
              <a:rPr lang="en-US" dirty="0" err="1"/>
              <a:t>Integro</a:t>
            </a:r>
            <a:r>
              <a:rPr lang="en-US" dirty="0"/>
              <a:t>-differential Equations </a:t>
            </a:r>
            <a:r>
              <a:rPr lang="en-US" sz="2000" dirty="0"/>
              <a:t>C. Yang (LBNL) and V. </a:t>
            </a:r>
            <a:r>
              <a:rPr lang="en-US" sz="2000" dirty="0" err="1"/>
              <a:t>Vlcek</a:t>
            </a:r>
            <a:r>
              <a:rPr lang="en-US" sz="2000" dirty="0"/>
              <a:t> (UCSB)</a:t>
            </a:r>
            <a:endParaRPr lang="en-US" dirty="0"/>
          </a:p>
        </p:txBody>
      </p:sp>
      <p:sp>
        <p:nvSpPr>
          <p:cNvPr id="253" name="Google Shape;105;p2">
            <a:extLst>
              <a:ext uri="{FF2B5EF4-FFF2-40B4-BE49-F238E27FC236}">
                <a16:creationId xmlns:a16="http://schemas.microsoft.com/office/drawing/2014/main" id="{A625687D-ED24-7A48-84EA-77082BE9493F}"/>
              </a:ext>
            </a:extLst>
          </p:cNvPr>
          <p:cNvSpPr txBox="1"/>
          <p:nvPr/>
        </p:nvSpPr>
        <p:spPr>
          <a:xfrm>
            <a:off x="10526497" y="2920956"/>
            <a:ext cx="2224005" cy="381357"/>
          </a:xfrm>
          <a:prstGeom prst="rect">
            <a:avLst/>
          </a:prstGeom>
          <a:noFill/>
          <a:ln>
            <a:noFill/>
          </a:ln>
        </p:spPr>
        <p:txBody>
          <a:bodyPr spcFirstLastPara="1" wrap="square" lIns="91425" tIns="91425" rIns="91425" bIns="91425" anchor="t" anchorCtr="0">
            <a:noAutofit/>
          </a:bodyPr>
          <a:lstStyle/>
          <a:p>
            <a:pPr marL="0" marR="0" lvl="0" indent="0" algn="r" rtl="0">
              <a:spcBef>
                <a:spcPts val="0"/>
              </a:spcBef>
              <a:spcAft>
                <a:spcPts val="0"/>
              </a:spcAft>
              <a:buNone/>
            </a:pPr>
            <a:endParaRPr sz="1400" b="0" i="0" u="none" strike="noStrike" cap="none" dirty="0">
              <a:solidFill>
                <a:schemeClr val="dk1"/>
              </a:solidFill>
              <a:latin typeface="Helvetica Neue"/>
              <a:ea typeface="Helvetica Neue"/>
              <a:cs typeface="Helvetica Neue"/>
              <a:sym typeface="Helvetica Neue"/>
            </a:endParaRPr>
          </a:p>
        </p:txBody>
      </p:sp>
      <p:pic>
        <p:nvPicPr>
          <p:cNvPr id="6" name="Picture 2">
            <a:extLst>
              <a:ext uri="{FF2B5EF4-FFF2-40B4-BE49-F238E27FC236}">
                <a16:creationId xmlns:a16="http://schemas.microsoft.com/office/drawing/2014/main" id="{DB6DC608-4E9F-D44A-9E97-9AD40FF374E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26534" y="6286503"/>
            <a:ext cx="1157758" cy="476335"/>
          </a:xfrm>
          <a:prstGeom prst="rect">
            <a:avLst/>
          </a:prstGeom>
          <a:noFill/>
          <a:extLst>
            <a:ext uri="{909E8E84-426E-40DD-AFC4-6F175D3DCCD1}">
              <a14:hiddenFill xmlns:a14="http://schemas.microsoft.com/office/drawing/2010/main">
                <a:solidFill>
                  <a:srgbClr val="FFFFFF"/>
                </a:solidFill>
              </a14:hiddenFill>
            </a:ext>
          </a:extLst>
        </p:spPr>
      </p:pic>
      <p:pic>
        <p:nvPicPr>
          <p:cNvPr id="5" name="Google Shape;45;p5">
            <a:extLst>
              <a:ext uri="{FF2B5EF4-FFF2-40B4-BE49-F238E27FC236}">
                <a16:creationId xmlns:a16="http://schemas.microsoft.com/office/drawing/2014/main" id="{5C8D8BDB-0919-A5A6-0F5E-15EE52FC3ADB}"/>
              </a:ext>
            </a:extLst>
          </p:cNvPr>
          <p:cNvPicPr preferRelativeResize="0"/>
          <p:nvPr/>
        </p:nvPicPr>
        <p:blipFill>
          <a:blip r:embed="rId5">
            <a:alphaModFix/>
          </a:blip>
          <a:stretch>
            <a:fillRect/>
          </a:stretch>
        </p:blipFill>
        <p:spPr>
          <a:xfrm>
            <a:off x="11365241" y="6244176"/>
            <a:ext cx="723377" cy="580773"/>
          </a:xfrm>
          <a:prstGeom prst="rect">
            <a:avLst/>
          </a:prstGeom>
          <a:noFill/>
          <a:ln>
            <a:noFill/>
          </a:ln>
        </p:spPr>
      </p:pic>
      <p:sp>
        <p:nvSpPr>
          <p:cNvPr id="4" name="TextBox 3">
            <a:extLst>
              <a:ext uri="{FF2B5EF4-FFF2-40B4-BE49-F238E27FC236}">
                <a16:creationId xmlns:a16="http://schemas.microsoft.com/office/drawing/2014/main" id="{36F51F0D-5F5E-5B28-AABD-A83ED6AFC3E3}"/>
              </a:ext>
            </a:extLst>
          </p:cNvPr>
          <p:cNvSpPr txBox="1"/>
          <p:nvPr/>
        </p:nvSpPr>
        <p:spPr>
          <a:xfrm>
            <a:off x="6761018" y="5347854"/>
            <a:ext cx="5527963" cy="769441"/>
          </a:xfrm>
          <a:prstGeom prst="rect">
            <a:avLst/>
          </a:prstGeom>
          <a:noFill/>
        </p:spPr>
        <p:txBody>
          <a:bodyPr wrap="square" rtlCol="0">
            <a:spAutoFit/>
          </a:bodyPr>
          <a:lstStyle/>
          <a:p>
            <a:r>
              <a:rPr lang="en-US" sz="1100" dirty="0"/>
              <a:t>H. Bassi, Y. Zhu, C. Reeves, S. Liang, J. Yin , V. </a:t>
            </a:r>
            <a:r>
              <a:rPr lang="en-US" sz="1100" dirty="0" err="1"/>
              <a:t>Vlcek</a:t>
            </a:r>
            <a:r>
              <a:rPr lang="en-US" sz="1100" dirty="0"/>
              <a:t> and C. Yang, “Learning nonlinear </a:t>
            </a:r>
            <a:r>
              <a:rPr lang="en-US" sz="1100" b="0" i="0" dirty="0">
                <a:solidFill>
                  <a:srgbClr val="1F1F1F"/>
                </a:solidFill>
                <a:effectLst/>
                <a:cs typeface="Helvetica" panose="020B0604020202020204" pitchFamily="34" charset="0"/>
              </a:rPr>
              <a:t>integral operators via recurrent neural networks and its application in solving </a:t>
            </a:r>
            <a:r>
              <a:rPr lang="en-US" sz="1100" b="0" i="0" dirty="0" err="1">
                <a:solidFill>
                  <a:srgbClr val="1F1F1F"/>
                </a:solidFill>
                <a:effectLst/>
                <a:cs typeface="Helvetica" panose="020B0604020202020204" pitchFamily="34" charset="0"/>
              </a:rPr>
              <a:t>integro</a:t>
            </a:r>
            <a:r>
              <a:rPr lang="en-US" sz="1100" b="0" i="0" dirty="0">
                <a:solidFill>
                  <a:srgbClr val="1F1F1F"/>
                </a:solidFill>
                <a:effectLst/>
                <a:cs typeface="Helvetica" panose="020B0604020202020204" pitchFamily="34" charset="0"/>
              </a:rPr>
              <a:t>-differential equations”, Journal of Machine Learning with Applications, 15, 2024. </a:t>
            </a:r>
            <a:r>
              <a:rPr lang="en-US" sz="1100" dirty="0">
                <a:solidFill>
                  <a:srgbClr val="1F1F1F"/>
                </a:solidFill>
                <a:cs typeface="Helvetica" panose="020B0604020202020204" pitchFamily="34" charset="0"/>
              </a:rPr>
              <a:t>doi:</a:t>
            </a:r>
            <a:r>
              <a:rPr lang="en-US" sz="1100" b="0" i="0" u="none" strike="noStrike" dirty="0">
                <a:solidFill>
                  <a:srgbClr val="1F1F1F"/>
                </a:solidFill>
                <a:effectLst/>
                <a:cs typeface="Helvetica" panose="020B0604020202020204" pitchFamily="34" charset="0"/>
              </a:rPr>
              <a:t>10.1016/j.mlwa.2023.100524</a:t>
            </a:r>
            <a:endParaRPr lang="en-US" sz="1100" b="0" i="0" dirty="0">
              <a:solidFill>
                <a:srgbClr val="1F1F1F"/>
              </a:solidFill>
              <a:effectLst/>
              <a:cs typeface="Helvetica" panose="020B0604020202020204" pitchFamily="34" charset="0"/>
            </a:endParaRPr>
          </a:p>
        </p:txBody>
      </p:sp>
      <p:pic>
        <p:nvPicPr>
          <p:cNvPr id="13" name="Picture 12" descr="A diagram of a algorithm&#10;&#10;Description automatically generated">
            <a:extLst>
              <a:ext uri="{FF2B5EF4-FFF2-40B4-BE49-F238E27FC236}">
                <a16:creationId xmlns:a16="http://schemas.microsoft.com/office/drawing/2014/main" id="{98072D17-6AF9-05F2-B3E5-FD977F8DA8C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31729" y="1208661"/>
            <a:ext cx="4879238" cy="1547165"/>
          </a:xfrm>
          <a:prstGeom prst="rect">
            <a:avLst/>
          </a:prstGeom>
        </p:spPr>
      </p:pic>
      <p:sp>
        <p:nvSpPr>
          <p:cNvPr id="19" name="TextBox 18">
            <a:extLst>
              <a:ext uri="{FF2B5EF4-FFF2-40B4-BE49-F238E27FC236}">
                <a16:creationId xmlns:a16="http://schemas.microsoft.com/office/drawing/2014/main" id="{9BB04C24-2B83-F80D-AC21-6286B0D9BE4F}"/>
              </a:ext>
            </a:extLst>
          </p:cNvPr>
          <p:cNvSpPr txBox="1"/>
          <p:nvPr/>
        </p:nvSpPr>
        <p:spPr>
          <a:xfrm>
            <a:off x="8787008" y="2680570"/>
            <a:ext cx="1266693" cy="261610"/>
          </a:xfrm>
          <a:prstGeom prst="rect">
            <a:avLst/>
          </a:prstGeom>
          <a:noFill/>
        </p:spPr>
        <p:txBody>
          <a:bodyPr wrap="none" rtlCol="0">
            <a:spAutoFit/>
          </a:bodyPr>
          <a:lstStyle/>
          <a:p>
            <a:r>
              <a:rPr lang="en-US" sz="1100" dirty="0"/>
              <a:t>RNN architecture</a:t>
            </a:r>
          </a:p>
        </p:txBody>
      </p:sp>
      <p:sp>
        <p:nvSpPr>
          <p:cNvPr id="20" name="TextBox 19">
            <a:extLst>
              <a:ext uri="{FF2B5EF4-FFF2-40B4-BE49-F238E27FC236}">
                <a16:creationId xmlns:a16="http://schemas.microsoft.com/office/drawing/2014/main" id="{3E15D2E6-D2D1-77AE-ECD6-F9EDC2CC8148}"/>
              </a:ext>
            </a:extLst>
          </p:cNvPr>
          <p:cNvSpPr txBox="1"/>
          <p:nvPr/>
        </p:nvSpPr>
        <p:spPr>
          <a:xfrm>
            <a:off x="6696891" y="4911816"/>
            <a:ext cx="5384274" cy="430887"/>
          </a:xfrm>
          <a:prstGeom prst="rect">
            <a:avLst/>
          </a:prstGeom>
          <a:noFill/>
        </p:spPr>
        <p:txBody>
          <a:bodyPr wrap="square" rtlCol="0">
            <a:spAutoFit/>
          </a:bodyPr>
          <a:lstStyle/>
          <a:p>
            <a:r>
              <a:rPr lang="en-US" sz="1100" dirty="0"/>
              <a:t>The RNN based solver (AB3+RNN) is more effective than DMD in extrapolating long time dynamics (left).  It is more efficient than a standard IDE solver (FE+SR).</a:t>
            </a:r>
          </a:p>
        </p:txBody>
      </p:sp>
      <p:pic>
        <p:nvPicPr>
          <p:cNvPr id="10" name="Picture 9" descr="A diagram of a normalized wave&#10;&#10;Description automatically generated with medium confidence">
            <a:extLst>
              <a:ext uri="{FF2B5EF4-FFF2-40B4-BE49-F238E27FC236}">
                <a16:creationId xmlns:a16="http://schemas.microsoft.com/office/drawing/2014/main" id="{5AB04A52-52A9-0A69-7B57-4E6ED1CCB9E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04257" y="3059289"/>
            <a:ext cx="2679590" cy="1761065"/>
          </a:xfrm>
          <a:prstGeom prst="rect">
            <a:avLst/>
          </a:prstGeom>
        </p:spPr>
      </p:pic>
      <p:pic>
        <p:nvPicPr>
          <p:cNvPr id="14" name="Picture 13">
            <a:extLst>
              <a:ext uri="{FF2B5EF4-FFF2-40B4-BE49-F238E27FC236}">
                <a16:creationId xmlns:a16="http://schemas.microsoft.com/office/drawing/2014/main" id="{F61B2FF8-7494-5F6A-F70B-AB0DE5275DB5}"/>
              </a:ext>
            </a:extLst>
          </p:cNvPr>
          <p:cNvPicPr>
            <a:picLocks noChangeAspect="1"/>
          </p:cNvPicPr>
          <p:nvPr/>
        </p:nvPicPr>
        <p:blipFill>
          <a:blip r:embed="rId8"/>
          <a:stretch>
            <a:fillRect/>
          </a:stretch>
        </p:blipFill>
        <p:spPr>
          <a:xfrm>
            <a:off x="9380122" y="2968978"/>
            <a:ext cx="2646209" cy="1890888"/>
          </a:xfrm>
          <a:prstGeom prst="rect">
            <a:avLst/>
          </a:prstGeom>
        </p:spPr>
      </p:pic>
    </p:spTree>
    <p:extLst>
      <p:ext uri="{BB962C8B-B14F-4D97-AF65-F5344CB8AC3E}">
        <p14:creationId xmlns:p14="http://schemas.microsoft.com/office/powerpoint/2010/main" val="453624499"/>
      </p:ext>
    </p:extLst>
  </p:cSld>
  <p:clrMapOvr>
    <a:masterClrMapping/>
  </p:clrMapOvr>
</p:sld>
</file>

<file path=ppt/theme/theme1.xml><?xml version="1.0" encoding="utf-8"?>
<a:theme xmlns:a="http://schemas.openxmlformats.org/drawingml/2006/main" name="directorate_template_vg">
  <a:themeElements>
    <a:clrScheme name="directorate_template_v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rectorate_template_vg">
      <a:majorFont>
        <a:latin typeface="Arial Narrow"/>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Helvetica" pitchFamily="48"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Helvetica" pitchFamily="48" charset="0"/>
            <a:ea typeface="ＭＳ Ｐゴシック" pitchFamily="48" charset="-128"/>
          </a:defRPr>
        </a:defPPr>
      </a:lstStyle>
    </a:lnDef>
  </a:objectDefaults>
  <a:extraClrSchemeLst>
    <a:extraClrScheme>
      <a:clrScheme name="directorate_template_v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rectorate_template_v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rectorate_template_v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rectorate_template_v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rectorate_template_v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rectorate_template_v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rectorate_template_vg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rectorate_template_v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rectorate_template_v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rectorate_template_v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rectorate_template_v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rectorate_template_v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44954</TotalTime>
  <Words>974</Words>
  <Application>Microsoft Office PowerPoint</Application>
  <PresentationFormat>Widescreen</PresentationFormat>
  <Paragraphs>31</Paragraphs>
  <Slides>1</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vt:i4>
      </vt:variant>
    </vt:vector>
  </HeadingPairs>
  <TitlesOfParts>
    <vt:vector size="14" baseType="lpstr">
      <vt:lpstr>Geneva CE</vt:lpstr>
      <vt:lpstr>Helvetica Neue</vt:lpstr>
      <vt:lpstr>System Font Regular</vt:lpstr>
      <vt:lpstr>Arial</vt:lpstr>
      <vt:lpstr>Arial Narrow</vt:lpstr>
      <vt:lpstr>Calibri</vt:lpstr>
      <vt:lpstr>Cambria Math</vt:lpstr>
      <vt:lpstr>Helvetica</vt:lpstr>
      <vt:lpstr>Impact</vt:lpstr>
      <vt:lpstr>Symbol</vt:lpstr>
      <vt:lpstr>Times</vt:lpstr>
      <vt:lpstr>Wingdings</vt:lpstr>
      <vt:lpstr>directorate_template_vg</vt:lpstr>
      <vt:lpstr>Nonlinear Integral Operator Learning via Recurrent Neural Network and Its Application to Solving Integro-differential Equations C. Yang (LBNL) and V. Vlcek (UCSB)</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Option: Date</dc:title>
  <dc:subject/>
  <dc:creator/>
  <cp:keywords/>
  <dc:description/>
  <cp:lastModifiedBy>Chao Yang</cp:lastModifiedBy>
  <cp:revision>360</cp:revision>
  <cp:lastPrinted>2013-07-24T20:49:24Z</cp:lastPrinted>
  <dcterms:modified xsi:type="dcterms:W3CDTF">2024-01-28T03:37:15Z</dcterms:modified>
  <cp:category/>
</cp:coreProperties>
</file>