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Lst>
  <p:sldSz cy="5143500" cx="9144000"/>
  <p:notesSz cx="6858000" cy="9144000"/>
  <p:embeddedFontLst>
    <p:embeddedFont>
      <p:font typeface="Tahoma"/>
      <p:regular r:id="rId8"/>
      <p:bold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Tahoma-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Tahom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a60e4d14f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a60e4d14f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71" name="Shape 71"/>
        <p:cNvGrpSpPr/>
        <p:nvPr/>
      </p:nvGrpSpPr>
      <p:grpSpPr>
        <a:xfrm>
          <a:off x="0" y="0"/>
          <a:ext cx="0" cy="0"/>
          <a:chOff x="0" y="0"/>
          <a:chExt cx="0" cy="0"/>
        </a:xfrm>
      </p:grpSpPr>
      <p:sp>
        <p:nvSpPr>
          <p:cNvPr id="72" name="Google Shape;72;p14"/>
          <p:cNvSpPr txBox="1"/>
          <p:nvPr>
            <p:ph type="title"/>
          </p:nvPr>
        </p:nvSpPr>
        <p:spPr>
          <a:xfrm>
            <a:off x="169333" y="1"/>
            <a:ext cx="8840498" cy="676895"/>
          </a:xfrm>
          <a:prstGeom prst="rect">
            <a:avLst/>
          </a:prstGeom>
          <a:noFill/>
          <a:ln>
            <a:noFill/>
          </a:ln>
        </p:spPr>
        <p:txBody>
          <a:bodyPr anchorCtr="0" anchor="ctr" bIns="34250" lIns="34250" spcFirstLastPara="1" rIns="34250" wrap="square" tIns="34250">
            <a:normAutofit/>
          </a:bodyPr>
          <a:lstStyle>
            <a:lvl1pPr lvl="0" algn="l">
              <a:lnSpc>
                <a:spcPct val="90000"/>
              </a:lnSpc>
              <a:spcBef>
                <a:spcPts val="0"/>
              </a:spcBef>
              <a:spcAft>
                <a:spcPts val="0"/>
              </a:spcAft>
              <a:buClr>
                <a:srgbClr val="FFFFFF"/>
              </a:buClr>
              <a:buSzPts val="1400"/>
              <a:buNone/>
              <a:defRPr/>
            </a:lvl1pPr>
            <a:lvl2pPr lvl="1" algn="l">
              <a:lnSpc>
                <a:spcPct val="90000"/>
              </a:lnSpc>
              <a:spcBef>
                <a:spcPts val="0"/>
              </a:spcBef>
              <a:spcAft>
                <a:spcPts val="0"/>
              </a:spcAft>
              <a:buClr>
                <a:srgbClr val="FFFFFF"/>
              </a:buClr>
              <a:buSzPts val="1400"/>
              <a:buNone/>
              <a:defRPr/>
            </a:lvl2pPr>
            <a:lvl3pPr lvl="2" algn="l">
              <a:lnSpc>
                <a:spcPct val="90000"/>
              </a:lnSpc>
              <a:spcBef>
                <a:spcPts val="0"/>
              </a:spcBef>
              <a:spcAft>
                <a:spcPts val="0"/>
              </a:spcAft>
              <a:buClr>
                <a:srgbClr val="FFFFFF"/>
              </a:buClr>
              <a:buSzPts val="1400"/>
              <a:buNone/>
              <a:defRPr/>
            </a:lvl3pPr>
            <a:lvl4pPr lvl="3" algn="l">
              <a:lnSpc>
                <a:spcPct val="90000"/>
              </a:lnSpc>
              <a:spcBef>
                <a:spcPts val="0"/>
              </a:spcBef>
              <a:spcAft>
                <a:spcPts val="0"/>
              </a:spcAft>
              <a:buClr>
                <a:srgbClr val="FFFFFF"/>
              </a:buClr>
              <a:buSzPts val="1400"/>
              <a:buNone/>
              <a:defRPr/>
            </a:lvl4pPr>
            <a:lvl5pPr lvl="4" algn="l">
              <a:lnSpc>
                <a:spcPct val="90000"/>
              </a:lnSpc>
              <a:spcBef>
                <a:spcPts val="0"/>
              </a:spcBef>
              <a:spcAft>
                <a:spcPts val="0"/>
              </a:spcAft>
              <a:buClr>
                <a:srgbClr val="FFFFFF"/>
              </a:buClr>
              <a:buSzPts val="1400"/>
              <a:buNone/>
              <a:defRPr/>
            </a:lvl5pPr>
            <a:lvl6pPr lvl="5" algn="l">
              <a:lnSpc>
                <a:spcPct val="90000"/>
              </a:lnSpc>
              <a:spcBef>
                <a:spcPts val="0"/>
              </a:spcBef>
              <a:spcAft>
                <a:spcPts val="0"/>
              </a:spcAft>
              <a:buClr>
                <a:srgbClr val="FFFFFF"/>
              </a:buClr>
              <a:buSzPts val="1400"/>
              <a:buNone/>
              <a:defRPr/>
            </a:lvl6pPr>
            <a:lvl7pPr lvl="6" algn="l">
              <a:lnSpc>
                <a:spcPct val="90000"/>
              </a:lnSpc>
              <a:spcBef>
                <a:spcPts val="0"/>
              </a:spcBef>
              <a:spcAft>
                <a:spcPts val="0"/>
              </a:spcAft>
              <a:buClr>
                <a:srgbClr val="FFFFFF"/>
              </a:buClr>
              <a:buSzPts val="1400"/>
              <a:buNone/>
              <a:defRPr/>
            </a:lvl7pPr>
            <a:lvl8pPr lvl="7" algn="l">
              <a:lnSpc>
                <a:spcPct val="90000"/>
              </a:lnSpc>
              <a:spcBef>
                <a:spcPts val="0"/>
              </a:spcBef>
              <a:spcAft>
                <a:spcPts val="0"/>
              </a:spcAft>
              <a:buClr>
                <a:srgbClr val="FFFFFF"/>
              </a:buClr>
              <a:buSzPts val="1400"/>
              <a:buNone/>
              <a:defRPr/>
            </a:lvl8pPr>
            <a:lvl9pPr lvl="8" algn="l">
              <a:lnSpc>
                <a:spcPct val="90000"/>
              </a:lnSpc>
              <a:spcBef>
                <a:spcPts val="0"/>
              </a:spcBef>
              <a:spcAft>
                <a:spcPts val="0"/>
              </a:spcAft>
              <a:buClr>
                <a:srgbClr val="FFFFFF"/>
              </a:buClr>
              <a:buSzPts val="1400"/>
              <a:buNone/>
              <a:defRPr/>
            </a:lvl9pPr>
          </a:lstStyle>
          <a:p/>
        </p:txBody>
      </p:sp>
      <p:sp>
        <p:nvSpPr>
          <p:cNvPr id="73" name="Google Shape;73;p14"/>
          <p:cNvSpPr txBox="1"/>
          <p:nvPr>
            <p:ph idx="1" type="body"/>
          </p:nvPr>
        </p:nvSpPr>
        <p:spPr>
          <a:xfrm>
            <a:off x="467275" y="762998"/>
            <a:ext cx="8542555" cy="3916072"/>
          </a:xfrm>
          <a:prstGeom prst="rect">
            <a:avLst/>
          </a:prstGeom>
          <a:noFill/>
          <a:ln>
            <a:noFill/>
          </a:ln>
        </p:spPr>
        <p:txBody>
          <a:bodyPr anchorCtr="0" anchor="t" bIns="34250" lIns="34250" spcFirstLastPara="1" rIns="34250" wrap="square" tIns="34250">
            <a:normAutofit/>
          </a:bodyPr>
          <a:lstStyle>
            <a:lvl1pPr indent="-361950" lvl="0" marL="457200" algn="l">
              <a:lnSpc>
                <a:spcPct val="120000"/>
              </a:lnSpc>
              <a:spcBef>
                <a:spcPts val="800"/>
              </a:spcBef>
              <a:spcAft>
                <a:spcPts val="0"/>
              </a:spcAft>
              <a:buSzPts val="2100"/>
              <a:buChar char="}"/>
              <a:defRPr/>
            </a:lvl1pPr>
            <a:lvl2pPr indent="-361950" lvl="1" marL="914400" algn="l">
              <a:lnSpc>
                <a:spcPct val="120000"/>
              </a:lnSpc>
              <a:spcBef>
                <a:spcPts val="800"/>
              </a:spcBef>
              <a:spcAft>
                <a:spcPts val="0"/>
              </a:spcAft>
              <a:buSzPts val="2100"/>
              <a:buChar char="}"/>
              <a:defRPr/>
            </a:lvl2pPr>
            <a:lvl3pPr indent="-361950" lvl="2" marL="1371600" algn="l">
              <a:lnSpc>
                <a:spcPct val="120000"/>
              </a:lnSpc>
              <a:spcBef>
                <a:spcPts val="800"/>
              </a:spcBef>
              <a:spcAft>
                <a:spcPts val="0"/>
              </a:spcAft>
              <a:buSzPts val="2100"/>
              <a:buChar char="}"/>
              <a:defRPr/>
            </a:lvl3pPr>
            <a:lvl4pPr indent="-361950" lvl="3" marL="1828800" algn="l">
              <a:lnSpc>
                <a:spcPct val="120000"/>
              </a:lnSpc>
              <a:spcBef>
                <a:spcPts val="800"/>
              </a:spcBef>
              <a:spcAft>
                <a:spcPts val="0"/>
              </a:spcAft>
              <a:buSzPts val="2100"/>
              <a:buChar char="}"/>
              <a:defRPr/>
            </a:lvl4pPr>
            <a:lvl5pPr indent="-361950" lvl="4" marL="2286000" algn="l">
              <a:lnSpc>
                <a:spcPct val="120000"/>
              </a:lnSpc>
              <a:spcBef>
                <a:spcPts val="800"/>
              </a:spcBef>
              <a:spcAft>
                <a:spcPts val="0"/>
              </a:spcAft>
              <a:buSzPts val="2100"/>
              <a:buChar char="}"/>
              <a:defRPr/>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sp>
        <p:nvSpPr>
          <p:cNvPr id="74" name="Google Shape;74;p14"/>
          <p:cNvSpPr txBox="1"/>
          <p:nvPr>
            <p:ph idx="12" type="sldNum"/>
          </p:nvPr>
        </p:nvSpPr>
        <p:spPr>
          <a:xfrm>
            <a:off x="8825807" y="4782860"/>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75" name="Shape 75"/>
        <p:cNvGrpSpPr/>
        <p:nvPr/>
      </p:nvGrpSpPr>
      <p:grpSpPr>
        <a:xfrm>
          <a:off x="0" y="0"/>
          <a:ext cx="0" cy="0"/>
          <a:chOff x="0" y="0"/>
          <a:chExt cx="0" cy="0"/>
        </a:xfrm>
      </p:grpSpPr>
      <p:grpSp>
        <p:nvGrpSpPr>
          <p:cNvPr id="76" name="Google Shape;76;p15"/>
          <p:cNvGrpSpPr/>
          <p:nvPr/>
        </p:nvGrpSpPr>
        <p:grpSpPr>
          <a:xfrm>
            <a:off x="-2" y="5773"/>
            <a:ext cx="9144009" cy="5143556"/>
            <a:chOff x="-1" y="-1"/>
            <a:chExt cx="12192010" cy="6858073"/>
          </a:xfrm>
        </p:grpSpPr>
        <p:sp>
          <p:nvSpPr>
            <p:cNvPr id="77" name="Google Shape;77;p15"/>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78" name="Google Shape;78;p15"/>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79" name="Google Shape;79;p15"/>
            <p:cNvGrpSpPr/>
            <p:nvPr/>
          </p:nvGrpSpPr>
          <p:grpSpPr>
            <a:xfrm>
              <a:off x="-1" y="-1"/>
              <a:ext cx="12192010" cy="6858073"/>
              <a:chOff x="-1" y="-1"/>
              <a:chExt cx="12192009" cy="6858072"/>
            </a:xfrm>
          </p:grpSpPr>
          <p:sp>
            <p:nvSpPr>
              <p:cNvPr id="80" name="Google Shape;80;p15"/>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81" name="Google Shape;81;p15"/>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82" name="Google Shape;82;p15"/>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83" name="Google Shape;83;p15"/>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84" name="Google Shape;84;p15"/>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85" name="Google Shape;85;p15"/>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86" name="Google Shape;86;p15"/>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87" name="Google Shape;87;p15"/>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88" name="Google Shape;88;p15"/>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89" name="Google Shape;89;p15"/>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90" name="Google Shape;90;p15"/>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91" name="Google Shape;91;p15"/>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92" name="Google Shape;92;p15"/>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93" name="Google Shape;93;p15"/>
          <p:cNvSpPr/>
          <p:nvPr/>
        </p:nvSpPr>
        <p:spPr>
          <a:xfrm>
            <a:off x="182877" y="137157"/>
            <a:ext cx="8778245" cy="4869185"/>
          </a:xfrm>
          <a:prstGeom prst="rect">
            <a:avLst/>
          </a:prstGeom>
          <a:blipFill rotWithShape="1">
            <a:blip r:embed="rId3">
              <a:alphaModFix/>
            </a:blip>
            <a:stretch>
              <a:fillRect b="0" l="0" r="0" t="0"/>
            </a:stretch>
          </a:blipFill>
          <a:ln cap="flat" cmpd="sng" w="28575">
            <a:solidFill>
              <a:schemeClr val="accent2"/>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94" name="Google Shape;94;p15"/>
          <p:cNvSpPr txBox="1"/>
          <p:nvPr>
            <p:ph type="title"/>
          </p:nvPr>
        </p:nvSpPr>
        <p:spPr>
          <a:xfrm>
            <a:off x="832485" y="1242614"/>
            <a:ext cx="7475220" cy="1557737"/>
          </a:xfrm>
          <a:prstGeom prst="rect">
            <a:avLst/>
          </a:prstGeom>
          <a:noFill/>
          <a:ln>
            <a:noFill/>
          </a:ln>
        </p:spPr>
        <p:txBody>
          <a:bodyPr anchorCtr="0" anchor="b" bIns="34250" lIns="34250" spcFirstLastPara="1" rIns="34250" wrap="square" tIns="34250">
            <a:normAutofit/>
          </a:bodyPr>
          <a:lstStyle>
            <a:lvl1pPr lvl="0" algn="ctr">
              <a:lnSpc>
                <a:spcPct val="85000"/>
              </a:lnSpc>
              <a:spcBef>
                <a:spcPts val="0"/>
              </a:spcBef>
              <a:spcAft>
                <a:spcPts val="0"/>
              </a:spcAft>
              <a:buClr>
                <a:srgbClr val="FFFFFF"/>
              </a:buClr>
              <a:buSzPts val="3600"/>
              <a:buFont typeface="Verdana"/>
              <a:buNone/>
              <a:defRPr b="1" sz="3600"/>
            </a:lvl1pPr>
            <a:lvl2pPr lvl="1" algn="l">
              <a:lnSpc>
                <a:spcPct val="90000"/>
              </a:lnSpc>
              <a:spcBef>
                <a:spcPts val="0"/>
              </a:spcBef>
              <a:spcAft>
                <a:spcPts val="0"/>
              </a:spcAft>
              <a:buClr>
                <a:srgbClr val="FFFFFF"/>
              </a:buClr>
              <a:buSzPts val="1400"/>
              <a:buNone/>
              <a:defRPr/>
            </a:lvl2pPr>
            <a:lvl3pPr lvl="2" algn="l">
              <a:lnSpc>
                <a:spcPct val="90000"/>
              </a:lnSpc>
              <a:spcBef>
                <a:spcPts val="0"/>
              </a:spcBef>
              <a:spcAft>
                <a:spcPts val="0"/>
              </a:spcAft>
              <a:buClr>
                <a:srgbClr val="FFFFFF"/>
              </a:buClr>
              <a:buSzPts val="1400"/>
              <a:buNone/>
              <a:defRPr/>
            </a:lvl3pPr>
            <a:lvl4pPr lvl="3" algn="l">
              <a:lnSpc>
                <a:spcPct val="90000"/>
              </a:lnSpc>
              <a:spcBef>
                <a:spcPts val="0"/>
              </a:spcBef>
              <a:spcAft>
                <a:spcPts val="0"/>
              </a:spcAft>
              <a:buClr>
                <a:srgbClr val="FFFFFF"/>
              </a:buClr>
              <a:buSzPts val="1400"/>
              <a:buNone/>
              <a:defRPr/>
            </a:lvl4pPr>
            <a:lvl5pPr lvl="4" algn="l">
              <a:lnSpc>
                <a:spcPct val="90000"/>
              </a:lnSpc>
              <a:spcBef>
                <a:spcPts val="0"/>
              </a:spcBef>
              <a:spcAft>
                <a:spcPts val="0"/>
              </a:spcAft>
              <a:buClr>
                <a:srgbClr val="FFFFFF"/>
              </a:buClr>
              <a:buSzPts val="1400"/>
              <a:buNone/>
              <a:defRPr/>
            </a:lvl5pPr>
            <a:lvl6pPr lvl="5" algn="l">
              <a:lnSpc>
                <a:spcPct val="90000"/>
              </a:lnSpc>
              <a:spcBef>
                <a:spcPts val="0"/>
              </a:spcBef>
              <a:spcAft>
                <a:spcPts val="0"/>
              </a:spcAft>
              <a:buClr>
                <a:srgbClr val="FFFFFF"/>
              </a:buClr>
              <a:buSzPts val="1400"/>
              <a:buNone/>
              <a:defRPr/>
            </a:lvl6pPr>
            <a:lvl7pPr lvl="6" algn="l">
              <a:lnSpc>
                <a:spcPct val="90000"/>
              </a:lnSpc>
              <a:spcBef>
                <a:spcPts val="0"/>
              </a:spcBef>
              <a:spcAft>
                <a:spcPts val="0"/>
              </a:spcAft>
              <a:buClr>
                <a:srgbClr val="FFFFFF"/>
              </a:buClr>
              <a:buSzPts val="1400"/>
              <a:buNone/>
              <a:defRPr/>
            </a:lvl7pPr>
            <a:lvl8pPr lvl="7" algn="l">
              <a:lnSpc>
                <a:spcPct val="90000"/>
              </a:lnSpc>
              <a:spcBef>
                <a:spcPts val="0"/>
              </a:spcBef>
              <a:spcAft>
                <a:spcPts val="0"/>
              </a:spcAft>
              <a:buClr>
                <a:srgbClr val="FFFFFF"/>
              </a:buClr>
              <a:buSzPts val="1400"/>
              <a:buNone/>
              <a:defRPr/>
            </a:lvl8pPr>
            <a:lvl9pPr lvl="8" algn="l">
              <a:lnSpc>
                <a:spcPct val="90000"/>
              </a:lnSpc>
              <a:spcBef>
                <a:spcPts val="0"/>
              </a:spcBef>
              <a:spcAft>
                <a:spcPts val="0"/>
              </a:spcAft>
              <a:buClr>
                <a:srgbClr val="FFFFFF"/>
              </a:buClr>
              <a:buSzPts val="1400"/>
              <a:buNone/>
              <a:defRPr/>
            </a:lvl9pPr>
          </a:lstStyle>
          <a:p/>
        </p:txBody>
      </p:sp>
      <p:sp>
        <p:nvSpPr>
          <p:cNvPr id="95" name="Google Shape;95;p15"/>
          <p:cNvSpPr txBox="1"/>
          <p:nvPr>
            <p:ph idx="1" type="body"/>
          </p:nvPr>
        </p:nvSpPr>
        <p:spPr>
          <a:xfrm>
            <a:off x="1282146" y="2902228"/>
            <a:ext cx="6575899" cy="1041126"/>
          </a:xfrm>
          <a:prstGeom prst="rect">
            <a:avLst/>
          </a:prstGeom>
          <a:noFill/>
          <a:ln>
            <a:noFill/>
          </a:ln>
        </p:spPr>
        <p:txBody>
          <a:bodyPr anchorCtr="0" anchor="t" bIns="34250" lIns="34250" spcFirstLastPara="1" rIns="34250" wrap="square" tIns="34250">
            <a:normAutofit/>
          </a:bodyPr>
          <a:lstStyle>
            <a:lvl1pPr indent="-228600" lvl="0" marL="457200" algn="ctr">
              <a:lnSpc>
                <a:spcPct val="120000"/>
              </a:lnSpc>
              <a:spcBef>
                <a:spcPts val="800"/>
              </a:spcBef>
              <a:spcAft>
                <a:spcPts val="0"/>
              </a:spcAft>
              <a:buClr>
                <a:srgbClr val="FFFFFF"/>
              </a:buClr>
              <a:buSzPts val="1400"/>
              <a:buFont typeface="Verdana"/>
              <a:buNone/>
              <a:defRPr sz="1400">
                <a:solidFill>
                  <a:srgbClr val="FFFFFF"/>
                </a:solidFill>
              </a:defRPr>
            </a:lvl1pPr>
            <a:lvl2pPr indent="-228600" lvl="1" marL="914400" algn="ctr">
              <a:lnSpc>
                <a:spcPct val="120000"/>
              </a:lnSpc>
              <a:spcBef>
                <a:spcPts val="800"/>
              </a:spcBef>
              <a:spcAft>
                <a:spcPts val="0"/>
              </a:spcAft>
              <a:buClr>
                <a:srgbClr val="FFFFFF"/>
              </a:buClr>
              <a:buSzPts val="1400"/>
              <a:buFont typeface="Verdana"/>
              <a:buNone/>
              <a:defRPr sz="1400">
                <a:solidFill>
                  <a:srgbClr val="FFFFFF"/>
                </a:solidFill>
              </a:defRPr>
            </a:lvl2pPr>
            <a:lvl3pPr indent="-228600" lvl="2" marL="1371600" algn="ctr">
              <a:lnSpc>
                <a:spcPct val="120000"/>
              </a:lnSpc>
              <a:spcBef>
                <a:spcPts val="800"/>
              </a:spcBef>
              <a:spcAft>
                <a:spcPts val="0"/>
              </a:spcAft>
              <a:buClr>
                <a:srgbClr val="FFFFFF"/>
              </a:buClr>
              <a:buSzPts val="1400"/>
              <a:buFont typeface="Verdana"/>
              <a:buNone/>
              <a:defRPr sz="1400">
                <a:solidFill>
                  <a:srgbClr val="FFFFFF"/>
                </a:solidFill>
              </a:defRPr>
            </a:lvl3pPr>
            <a:lvl4pPr indent="-228600" lvl="3" marL="1828800" algn="ctr">
              <a:lnSpc>
                <a:spcPct val="120000"/>
              </a:lnSpc>
              <a:spcBef>
                <a:spcPts val="800"/>
              </a:spcBef>
              <a:spcAft>
                <a:spcPts val="0"/>
              </a:spcAft>
              <a:buClr>
                <a:srgbClr val="FFFFFF"/>
              </a:buClr>
              <a:buSzPts val="1400"/>
              <a:buFont typeface="Verdana"/>
              <a:buNone/>
              <a:defRPr sz="1400">
                <a:solidFill>
                  <a:srgbClr val="FFFFFF"/>
                </a:solidFill>
              </a:defRPr>
            </a:lvl4pPr>
            <a:lvl5pPr indent="-228600" lvl="4" marL="2286000" algn="ctr">
              <a:lnSpc>
                <a:spcPct val="120000"/>
              </a:lnSpc>
              <a:spcBef>
                <a:spcPts val="800"/>
              </a:spcBef>
              <a:spcAft>
                <a:spcPts val="0"/>
              </a:spcAft>
              <a:buClr>
                <a:srgbClr val="FFFFFF"/>
              </a:buClr>
              <a:buSzPts val="1400"/>
              <a:buFont typeface="Verdana"/>
              <a:buNone/>
              <a:defRPr sz="1400">
                <a:solidFill>
                  <a:srgbClr val="FFFFFF"/>
                </a:solidFill>
              </a:defRPr>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cxnSp>
        <p:nvCxnSpPr>
          <p:cNvPr id="96" name="Google Shape;96;p15"/>
          <p:cNvCxnSpPr/>
          <p:nvPr/>
        </p:nvCxnSpPr>
        <p:spPr>
          <a:xfrm>
            <a:off x="1483997" y="2800350"/>
            <a:ext cx="6172202" cy="0"/>
          </a:xfrm>
          <a:prstGeom prst="straightConnector1">
            <a:avLst/>
          </a:prstGeom>
          <a:noFill/>
          <a:ln cap="flat" cmpd="sng" w="12700">
            <a:solidFill>
              <a:srgbClr val="FFFFFF"/>
            </a:solidFill>
            <a:prstDash val="solid"/>
            <a:round/>
            <a:headEnd len="sm" w="sm" type="none"/>
            <a:tailEnd len="sm" w="sm" type="none"/>
          </a:ln>
        </p:spPr>
      </p:cxnSp>
      <p:pic>
        <p:nvPicPr>
          <p:cNvPr descr="Google Shape;52;p4" id="97" name="Google Shape;97;p15"/>
          <p:cNvPicPr preferRelativeResize="0"/>
          <p:nvPr/>
        </p:nvPicPr>
        <p:blipFill rotWithShape="1">
          <a:blip r:embed="rId4">
            <a:alphaModFix/>
          </a:blip>
          <a:srcRect b="0" l="0" r="0" t="0"/>
          <a:stretch/>
        </p:blipFill>
        <p:spPr>
          <a:xfrm>
            <a:off x="2482980" y="439877"/>
            <a:ext cx="4174232" cy="701423"/>
          </a:xfrm>
          <a:prstGeom prst="rect">
            <a:avLst/>
          </a:prstGeom>
          <a:noFill/>
          <a:ln>
            <a:noFill/>
          </a:ln>
        </p:spPr>
      </p:pic>
      <p:sp>
        <p:nvSpPr>
          <p:cNvPr id="98" name="Google Shape;98;p15"/>
          <p:cNvSpPr txBox="1"/>
          <p:nvPr>
            <p:ph idx="2" type="body"/>
          </p:nvPr>
        </p:nvSpPr>
        <p:spPr>
          <a:xfrm>
            <a:off x="1282701" y="3943351"/>
            <a:ext cx="6575426" cy="1062992"/>
          </a:xfrm>
          <a:prstGeom prst="rect">
            <a:avLst/>
          </a:prstGeom>
          <a:noFill/>
          <a:ln>
            <a:noFill/>
          </a:ln>
        </p:spPr>
        <p:txBody>
          <a:bodyPr anchorCtr="0" anchor="ctr" bIns="34250" lIns="34250" spcFirstLastPara="1" rIns="34250" wrap="square" tIns="34250">
            <a:normAutofit/>
          </a:bodyPr>
          <a:lstStyle>
            <a:lvl1pPr indent="-361950" lvl="0" marL="457200" algn="l">
              <a:lnSpc>
                <a:spcPct val="120000"/>
              </a:lnSpc>
              <a:spcBef>
                <a:spcPts val="800"/>
              </a:spcBef>
              <a:spcAft>
                <a:spcPts val="0"/>
              </a:spcAft>
              <a:buSzPts val="2100"/>
              <a:buChar char="}"/>
              <a:defRPr/>
            </a:lvl1pPr>
            <a:lvl2pPr indent="-361950" lvl="1" marL="914400" algn="l">
              <a:lnSpc>
                <a:spcPct val="120000"/>
              </a:lnSpc>
              <a:spcBef>
                <a:spcPts val="800"/>
              </a:spcBef>
              <a:spcAft>
                <a:spcPts val="0"/>
              </a:spcAft>
              <a:buSzPts val="2100"/>
              <a:buChar char="}"/>
              <a:defRPr/>
            </a:lvl2pPr>
            <a:lvl3pPr indent="-361950" lvl="2" marL="1371600" algn="l">
              <a:lnSpc>
                <a:spcPct val="120000"/>
              </a:lnSpc>
              <a:spcBef>
                <a:spcPts val="800"/>
              </a:spcBef>
              <a:spcAft>
                <a:spcPts val="0"/>
              </a:spcAft>
              <a:buSzPts val="2100"/>
              <a:buChar char="}"/>
              <a:defRPr/>
            </a:lvl3pPr>
            <a:lvl4pPr indent="-361950" lvl="3" marL="1828800" algn="l">
              <a:lnSpc>
                <a:spcPct val="120000"/>
              </a:lnSpc>
              <a:spcBef>
                <a:spcPts val="800"/>
              </a:spcBef>
              <a:spcAft>
                <a:spcPts val="0"/>
              </a:spcAft>
              <a:buSzPts val="2100"/>
              <a:buChar char="}"/>
              <a:defRPr/>
            </a:lvl4pPr>
            <a:lvl5pPr indent="-361950" lvl="4" marL="2286000" algn="l">
              <a:lnSpc>
                <a:spcPct val="120000"/>
              </a:lnSpc>
              <a:spcBef>
                <a:spcPts val="800"/>
              </a:spcBef>
              <a:spcAft>
                <a:spcPts val="0"/>
              </a:spcAft>
              <a:buSzPts val="2100"/>
              <a:buChar char="}"/>
              <a:defRPr/>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sp>
        <p:nvSpPr>
          <p:cNvPr id="99" name="Google Shape;99;p15"/>
          <p:cNvSpPr txBox="1"/>
          <p:nvPr>
            <p:ph idx="12" type="sldNum"/>
          </p:nvPr>
        </p:nvSpPr>
        <p:spPr>
          <a:xfrm>
            <a:off x="6369179" y="4682159"/>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100" name="Shape 100"/>
        <p:cNvGrpSpPr/>
        <p:nvPr/>
      </p:nvGrpSpPr>
      <p:grpSpPr>
        <a:xfrm>
          <a:off x="0" y="0"/>
          <a:ext cx="0" cy="0"/>
          <a:chOff x="0" y="0"/>
          <a:chExt cx="0" cy="0"/>
        </a:xfrm>
      </p:grpSpPr>
      <p:grpSp>
        <p:nvGrpSpPr>
          <p:cNvPr id="101" name="Google Shape;101;p16"/>
          <p:cNvGrpSpPr/>
          <p:nvPr/>
        </p:nvGrpSpPr>
        <p:grpSpPr>
          <a:xfrm>
            <a:off x="-2" y="5773"/>
            <a:ext cx="9144009" cy="5143556"/>
            <a:chOff x="-1" y="-1"/>
            <a:chExt cx="12192010" cy="6858073"/>
          </a:xfrm>
        </p:grpSpPr>
        <p:sp>
          <p:nvSpPr>
            <p:cNvPr id="102" name="Google Shape;102;p16"/>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03" name="Google Shape;103;p16"/>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104" name="Google Shape;104;p16"/>
            <p:cNvGrpSpPr/>
            <p:nvPr/>
          </p:nvGrpSpPr>
          <p:grpSpPr>
            <a:xfrm>
              <a:off x="-1" y="-1"/>
              <a:ext cx="12192010" cy="6858073"/>
              <a:chOff x="-1" y="-1"/>
              <a:chExt cx="12192009" cy="6858072"/>
            </a:xfrm>
          </p:grpSpPr>
          <p:sp>
            <p:nvSpPr>
              <p:cNvPr id="105" name="Google Shape;105;p16"/>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06" name="Google Shape;106;p16"/>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07" name="Google Shape;107;p16"/>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08" name="Google Shape;108;p16"/>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09" name="Google Shape;109;p16"/>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110" name="Google Shape;110;p16"/>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11" name="Google Shape;111;p16"/>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112" name="Google Shape;112;p16"/>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113" name="Google Shape;113;p16"/>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114" name="Google Shape;114;p16"/>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15" name="Google Shape;115;p16"/>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16" name="Google Shape;116;p16"/>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117" name="Google Shape;117;p16"/>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118" name="Google Shape;118;p16"/>
          <p:cNvSpPr txBox="1"/>
          <p:nvPr>
            <p:ph type="title"/>
          </p:nvPr>
        </p:nvSpPr>
        <p:spPr>
          <a:xfrm>
            <a:off x="829818" y="880180"/>
            <a:ext cx="7475220" cy="2194562"/>
          </a:xfrm>
          <a:prstGeom prst="rect">
            <a:avLst/>
          </a:prstGeom>
          <a:noFill/>
          <a:ln>
            <a:noFill/>
          </a:ln>
        </p:spPr>
        <p:txBody>
          <a:bodyPr anchorCtr="0" anchor="b" bIns="34250" lIns="34250" spcFirstLastPara="1" rIns="34250" wrap="square" tIns="34250">
            <a:normAutofit/>
          </a:bodyPr>
          <a:lstStyle>
            <a:lvl1pPr lvl="0" algn="ctr">
              <a:lnSpc>
                <a:spcPct val="85000"/>
              </a:lnSpc>
              <a:spcBef>
                <a:spcPts val="0"/>
              </a:spcBef>
              <a:spcAft>
                <a:spcPts val="0"/>
              </a:spcAft>
              <a:buClr>
                <a:srgbClr val="404040"/>
              </a:buClr>
              <a:buSzPts val="4500"/>
              <a:buFont typeface="Verdana"/>
              <a:buNone/>
              <a:defRPr b="1" sz="4500">
                <a:solidFill>
                  <a:srgbClr val="404040"/>
                </a:solidFill>
              </a:defRPr>
            </a:lvl1pPr>
            <a:lvl2pPr lvl="1" algn="l">
              <a:lnSpc>
                <a:spcPct val="90000"/>
              </a:lnSpc>
              <a:spcBef>
                <a:spcPts val="0"/>
              </a:spcBef>
              <a:spcAft>
                <a:spcPts val="0"/>
              </a:spcAft>
              <a:buClr>
                <a:srgbClr val="FFFFFF"/>
              </a:buClr>
              <a:buSzPts val="1400"/>
              <a:buNone/>
              <a:defRPr/>
            </a:lvl2pPr>
            <a:lvl3pPr lvl="2" algn="l">
              <a:lnSpc>
                <a:spcPct val="90000"/>
              </a:lnSpc>
              <a:spcBef>
                <a:spcPts val="0"/>
              </a:spcBef>
              <a:spcAft>
                <a:spcPts val="0"/>
              </a:spcAft>
              <a:buClr>
                <a:srgbClr val="FFFFFF"/>
              </a:buClr>
              <a:buSzPts val="1400"/>
              <a:buNone/>
              <a:defRPr/>
            </a:lvl3pPr>
            <a:lvl4pPr lvl="3" algn="l">
              <a:lnSpc>
                <a:spcPct val="90000"/>
              </a:lnSpc>
              <a:spcBef>
                <a:spcPts val="0"/>
              </a:spcBef>
              <a:spcAft>
                <a:spcPts val="0"/>
              </a:spcAft>
              <a:buClr>
                <a:srgbClr val="FFFFFF"/>
              </a:buClr>
              <a:buSzPts val="1400"/>
              <a:buNone/>
              <a:defRPr/>
            </a:lvl4pPr>
            <a:lvl5pPr lvl="4" algn="l">
              <a:lnSpc>
                <a:spcPct val="90000"/>
              </a:lnSpc>
              <a:spcBef>
                <a:spcPts val="0"/>
              </a:spcBef>
              <a:spcAft>
                <a:spcPts val="0"/>
              </a:spcAft>
              <a:buClr>
                <a:srgbClr val="FFFFFF"/>
              </a:buClr>
              <a:buSzPts val="1400"/>
              <a:buNone/>
              <a:defRPr/>
            </a:lvl5pPr>
            <a:lvl6pPr lvl="5" algn="l">
              <a:lnSpc>
                <a:spcPct val="90000"/>
              </a:lnSpc>
              <a:spcBef>
                <a:spcPts val="0"/>
              </a:spcBef>
              <a:spcAft>
                <a:spcPts val="0"/>
              </a:spcAft>
              <a:buClr>
                <a:srgbClr val="FFFFFF"/>
              </a:buClr>
              <a:buSzPts val="1400"/>
              <a:buNone/>
              <a:defRPr/>
            </a:lvl6pPr>
            <a:lvl7pPr lvl="6" algn="l">
              <a:lnSpc>
                <a:spcPct val="90000"/>
              </a:lnSpc>
              <a:spcBef>
                <a:spcPts val="0"/>
              </a:spcBef>
              <a:spcAft>
                <a:spcPts val="0"/>
              </a:spcAft>
              <a:buClr>
                <a:srgbClr val="FFFFFF"/>
              </a:buClr>
              <a:buSzPts val="1400"/>
              <a:buNone/>
              <a:defRPr/>
            </a:lvl7pPr>
            <a:lvl8pPr lvl="7" algn="l">
              <a:lnSpc>
                <a:spcPct val="90000"/>
              </a:lnSpc>
              <a:spcBef>
                <a:spcPts val="0"/>
              </a:spcBef>
              <a:spcAft>
                <a:spcPts val="0"/>
              </a:spcAft>
              <a:buClr>
                <a:srgbClr val="FFFFFF"/>
              </a:buClr>
              <a:buSzPts val="1400"/>
              <a:buNone/>
              <a:defRPr/>
            </a:lvl8pPr>
            <a:lvl9pPr lvl="8" algn="l">
              <a:lnSpc>
                <a:spcPct val="90000"/>
              </a:lnSpc>
              <a:spcBef>
                <a:spcPts val="0"/>
              </a:spcBef>
              <a:spcAft>
                <a:spcPts val="0"/>
              </a:spcAft>
              <a:buClr>
                <a:srgbClr val="FFFFFF"/>
              </a:buClr>
              <a:buSzPts val="1400"/>
              <a:buNone/>
              <a:defRPr/>
            </a:lvl9pPr>
          </a:lstStyle>
          <a:p/>
        </p:txBody>
      </p:sp>
      <p:sp>
        <p:nvSpPr>
          <p:cNvPr id="119" name="Google Shape;119;p16"/>
          <p:cNvSpPr txBox="1"/>
          <p:nvPr>
            <p:ph idx="1" type="body"/>
          </p:nvPr>
        </p:nvSpPr>
        <p:spPr>
          <a:xfrm>
            <a:off x="1282445" y="3115890"/>
            <a:ext cx="6576824" cy="1022857"/>
          </a:xfrm>
          <a:prstGeom prst="rect">
            <a:avLst/>
          </a:prstGeom>
          <a:noFill/>
          <a:ln>
            <a:noFill/>
          </a:ln>
        </p:spPr>
        <p:txBody>
          <a:bodyPr anchorCtr="0" anchor="t" bIns="34250" lIns="34250" spcFirstLastPara="1" rIns="34250" wrap="square" tIns="34250">
            <a:normAutofit/>
          </a:bodyPr>
          <a:lstStyle>
            <a:lvl1pPr indent="-228600" lvl="0" marL="457200" algn="ctr">
              <a:lnSpc>
                <a:spcPct val="120000"/>
              </a:lnSpc>
              <a:spcBef>
                <a:spcPts val="800"/>
              </a:spcBef>
              <a:spcAft>
                <a:spcPts val="0"/>
              </a:spcAft>
              <a:buClr>
                <a:srgbClr val="0B4D28"/>
              </a:buClr>
              <a:buSzPts val="1400"/>
              <a:buFont typeface="Verdana"/>
              <a:buNone/>
              <a:defRPr sz="1400">
                <a:solidFill>
                  <a:srgbClr val="0B4D28"/>
                </a:solidFill>
              </a:defRPr>
            </a:lvl1pPr>
            <a:lvl2pPr indent="-228600" lvl="1" marL="914400" algn="ctr">
              <a:lnSpc>
                <a:spcPct val="120000"/>
              </a:lnSpc>
              <a:spcBef>
                <a:spcPts val="800"/>
              </a:spcBef>
              <a:spcAft>
                <a:spcPts val="0"/>
              </a:spcAft>
              <a:buClr>
                <a:srgbClr val="0B4D28"/>
              </a:buClr>
              <a:buSzPts val="1400"/>
              <a:buFont typeface="Verdana"/>
              <a:buNone/>
              <a:defRPr sz="1400">
                <a:solidFill>
                  <a:srgbClr val="0B4D28"/>
                </a:solidFill>
              </a:defRPr>
            </a:lvl2pPr>
            <a:lvl3pPr indent="-228600" lvl="2" marL="1371600" algn="ctr">
              <a:lnSpc>
                <a:spcPct val="120000"/>
              </a:lnSpc>
              <a:spcBef>
                <a:spcPts val="800"/>
              </a:spcBef>
              <a:spcAft>
                <a:spcPts val="0"/>
              </a:spcAft>
              <a:buClr>
                <a:srgbClr val="0B4D28"/>
              </a:buClr>
              <a:buSzPts val="1400"/>
              <a:buFont typeface="Verdana"/>
              <a:buNone/>
              <a:defRPr sz="1400">
                <a:solidFill>
                  <a:srgbClr val="0B4D28"/>
                </a:solidFill>
              </a:defRPr>
            </a:lvl3pPr>
            <a:lvl4pPr indent="-228600" lvl="3" marL="1828800" algn="ctr">
              <a:lnSpc>
                <a:spcPct val="120000"/>
              </a:lnSpc>
              <a:spcBef>
                <a:spcPts val="800"/>
              </a:spcBef>
              <a:spcAft>
                <a:spcPts val="0"/>
              </a:spcAft>
              <a:buClr>
                <a:srgbClr val="0B4D28"/>
              </a:buClr>
              <a:buSzPts val="1400"/>
              <a:buFont typeface="Verdana"/>
              <a:buNone/>
              <a:defRPr sz="1400">
                <a:solidFill>
                  <a:srgbClr val="0B4D28"/>
                </a:solidFill>
              </a:defRPr>
            </a:lvl4pPr>
            <a:lvl5pPr indent="-228600" lvl="4" marL="2286000" algn="ctr">
              <a:lnSpc>
                <a:spcPct val="120000"/>
              </a:lnSpc>
              <a:spcBef>
                <a:spcPts val="800"/>
              </a:spcBef>
              <a:spcAft>
                <a:spcPts val="0"/>
              </a:spcAft>
              <a:buClr>
                <a:srgbClr val="0B4D28"/>
              </a:buClr>
              <a:buSzPts val="1400"/>
              <a:buFont typeface="Verdana"/>
              <a:buNone/>
              <a:defRPr sz="1400">
                <a:solidFill>
                  <a:srgbClr val="0B4D28"/>
                </a:solidFill>
              </a:defRPr>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cxnSp>
        <p:nvCxnSpPr>
          <p:cNvPr id="120" name="Google Shape;120;p16"/>
          <p:cNvCxnSpPr/>
          <p:nvPr/>
        </p:nvCxnSpPr>
        <p:spPr>
          <a:xfrm>
            <a:off x="1485902" y="3015306"/>
            <a:ext cx="6172202" cy="1"/>
          </a:xfrm>
          <a:prstGeom prst="straightConnector1">
            <a:avLst/>
          </a:prstGeom>
          <a:noFill/>
          <a:ln cap="flat" cmpd="sng" w="12700">
            <a:solidFill>
              <a:schemeClr val="accent1"/>
            </a:solidFill>
            <a:prstDash val="solid"/>
            <a:round/>
            <a:headEnd len="sm" w="sm" type="none"/>
            <a:tailEnd len="sm" w="sm" type="none"/>
          </a:ln>
        </p:spPr>
      </p:cxnSp>
      <p:sp>
        <p:nvSpPr>
          <p:cNvPr id="121" name="Google Shape;121;p16"/>
          <p:cNvSpPr txBox="1"/>
          <p:nvPr>
            <p:ph idx="12" type="sldNum"/>
          </p:nvPr>
        </p:nvSpPr>
        <p:spPr>
          <a:xfrm>
            <a:off x="8825807" y="4782860"/>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No Footer" showMasterSp="0">
  <p:cSld name="Title and Content - No Footer">
    <p:spTree>
      <p:nvGrpSpPr>
        <p:cNvPr id="122" name="Shape 122"/>
        <p:cNvGrpSpPr/>
        <p:nvPr/>
      </p:nvGrpSpPr>
      <p:grpSpPr>
        <a:xfrm>
          <a:off x="0" y="0"/>
          <a:ext cx="0" cy="0"/>
          <a:chOff x="0" y="0"/>
          <a:chExt cx="0" cy="0"/>
        </a:xfrm>
      </p:grpSpPr>
      <p:grpSp>
        <p:nvGrpSpPr>
          <p:cNvPr id="123" name="Google Shape;123;p17"/>
          <p:cNvGrpSpPr/>
          <p:nvPr/>
        </p:nvGrpSpPr>
        <p:grpSpPr>
          <a:xfrm>
            <a:off x="-2" y="5773"/>
            <a:ext cx="9144009" cy="5143556"/>
            <a:chOff x="-1" y="-1"/>
            <a:chExt cx="12192010" cy="6858073"/>
          </a:xfrm>
        </p:grpSpPr>
        <p:sp>
          <p:nvSpPr>
            <p:cNvPr id="124" name="Google Shape;124;p17"/>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25" name="Google Shape;125;p17"/>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126" name="Google Shape;126;p17"/>
            <p:cNvGrpSpPr/>
            <p:nvPr/>
          </p:nvGrpSpPr>
          <p:grpSpPr>
            <a:xfrm>
              <a:off x="-1" y="-1"/>
              <a:ext cx="12192010" cy="6858073"/>
              <a:chOff x="-1" y="-1"/>
              <a:chExt cx="12192009" cy="6858072"/>
            </a:xfrm>
          </p:grpSpPr>
          <p:sp>
            <p:nvSpPr>
              <p:cNvPr id="127" name="Google Shape;127;p17"/>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28" name="Google Shape;128;p17"/>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29" name="Google Shape;129;p17"/>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30" name="Google Shape;130;p17"/>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31" name="Google Shape;131;p17"/>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132" name="Google Shape;132;p17"/>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33" name="Google Shape;133;p17"/>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134" name="Google Shape;134;p17"/>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135" name="Google Shape;135;p17"/>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136" name="Google Shape;136;p17"/>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37" name="Google Shape;137;p17"/>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38" name="Google Shape;138;p17"/>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139" name="Google Shape;139;p17"/>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140" name="Google Shape;140;p17"/>
          <p:cNvSpPr/>
          <p:nvPr/>
        </p:nvSpPr>
        <p:spPr>
          <a:xfrm>
            <a:off x="0" y="4595885"/>
            <a:ext cx="9144000" cy="547618"/>
          </a:xfrm>
          <a:prstGeom prst="rect">
            <a:avLst/>
          </a:pr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41" name="Google Shape;141;p17"/>
          <p:cNvSpPr txBox="1"/>
          <p:nvPr>
            <p:ph type="title"/>
          </p:nvPr>
        </p:nvSpPr>
        <p:spPr>
          <a:xfrm>
            <a:off x="169333" y="1"/>
            <a:ext cx="8840498" cy="676895"/>
          </a:xfrm>
          <a:prstGeom prst="rect">
            <a:avLst/>
          </a:prstGeom>
          <a:noFill/>
          <a:ln>
            <a:noFill/>
          </a:ln>
        </p:spPr>
        <p:txBody>
          <a:bodyPr anchorCtr="0" anchor="ctr" bIns="34250" lIns="34250" spcFirstLastPara="1" rIns="34250" wrap="square" tIns="34250">
            <a:normAutofit/>
          </a:bodyPr>
          <a:lstStyle>
            <a:lvl1pPr lvl="0" algn="l">
              <a:lnSpc>
                <a:spcPct val="90000"/>
              </a:lnSpc>
              <a:spcBef>
                <a:spcPts val="0"/>
              </a:spcBef>
              <a:spcAft>
                <a:spcPts val="0"/>
              </a:spcAft>
              <a:buClr>
                <a:srgbClr val="FFFFFF"/>
              </a:buClr>
              <a:buSzPts val="1400"/>
              <a:buNone/>
              <a:defRPr/>
            </a:lvl1pPr>
            <a:lvl2pPr lvl="1" algn="l">
              <a:lnSpc>
                <a:spcPct val="90000"/>
              </a:lnSpc>
              <a:spcBef>
                <a:spcPts val="0"/>
              </a:spcBef>
              <a:spcAft>
                <a:spcPts val="0"/>
              </a:spcAft>
              <a:buClr>
                <a:srgbClr val="FFFFFF"/>
              </a:buClr>
              <a:buSzPts val="1400"/>
              <a:buNone/>
              <a:defRPr/>
            </a:lvl2pPr>
            <a:lvl3pPr lvl="2" algn="l">
              <a:lnSpc>
                <a:spcPct val="90000"/>
              </a:lnSpc>
              <a:spcBef>
                <a:spcPts val="0"/>
              </a:spcBef>
              <a:spcAft>
                <a:spcPts val="0"/>
              </a:spcAft>
              <a:buClr>
                <a:srgbClr val="FFFFFF"/>
              </a:buClr>
              <a:buSzPts val="1400"/>
              <a:buNone/>
              <a:defRPr/>
            </a:lvl3pPr>
            <a:lvl4pPr lvl="3" algn="l">
              <a:lnSpc>
                <a:spcPct val="90000"/>
              </a:lnSpc>
              <a:spcBef>
                <a:spcPts val="0"/>
              </a:spcBef>
              <a:spcAft>
                <a:spcPts val="0"/>
              </a:spcAft>
              <a:buClr>
                <a:srgbClr val="FFFFFF"/>
              </a:buClr>
              <a:buSzPts val="1400"/>
              <a:buNone/>
              <a:defRPr/>
            </a:lvl4pPr>
            <a:lvl5pPr lvl="4" algn="l">
              <a:lnSpc>
                <a:spcPct val="90000"/>
              </a:lnSpc>
              <a:spcBef>
                <a:spcPts val="0"/>
              </a:spcBef>
              <a:spcAft>
                <a:spcPts val="0"/>
              </a:spcAft>
              <a:buClr>
                <a:srgbClr val="FFFFFF"/>
              </a:buClr>
              <a:buSzPts val="1400"/>
              <a:buNone/>
              <a:defRPr/>
            </a:lvl5pPr>
            <a:lvl6pPr lvl="5" algn="l">
              <a:lnSpc>
                <a:spcPct val="90000"/>
              </a:lnSpc>
              <a:spcBef>
                <a:spcPts val="0"/>
              </a:spcBef>
              <a:spcAft>
                <a:spcPts val="0"/>
              </a:spcAft>
              <a:buClr>
                <a:srgbClr val="FFFFFF"/>
              </a:buClr>
              <a:buSzPts val="1400"/>
              <a:buNone/>
              <a:defRPr/>
            </a:lvl6pPr>
            <a:lvl7pPr lvl="6" algn="l">
              <a:lnSpc>
                <a:spcPct val="90000"/>
              </a:lnSpc>
              <a:spcBef>
                <a:spcPts val="0"/>
              </a:spcBef>
              <a:spcAft>
                <a:spcPts val="0"/>
              </a:spcAft>
              <a:buClr>
                <a:srgbClr val="FFFFFF"/>
              </a:buClr>
              <a:buSzPts val="1400"/>
              <a:buNone/>
              <a:defRPr/>
            </a:lvl7pPr>
            <a:lvl8pPr lvl="7" algn="l">
              <a:lnSpc>
                <a:spcPct val="90000"/>
              </a:lnSpc>
              <a:spcBef>
                <a:spcPts val="0"/>
              </a:spcBef>
              <a:spcAft>
                <a:spcPts val="0"/>
              </a:spcAft>
              <a:buClr>
                <a:srgbClr val="FFFFFF"/>
              </a:buClr>
              <a:buSzPts val="1400"/>
              <a:buNone/>
              <a:defRPr/>
            </a:lvl8pPr>
            <a:lvl9pPr lvl="8" algn="l">
              <a:lnSpc>
                <a:spcPct val="90000"/>
              </a:lnSpc>
              <a:spcBef>
                <a:spcPts val="0"/>
              </a:spcBef>
              <a:spcAft>
                <a:spcPts val="0"/>
              </a:spcAft>
              <a:buClr>
                <a:srgbClr val="FFFFFF"/>
              </a:buClr>
              <a:buSzPts val="1400"/>
              <a:buNone/>
              <a:defRPr/>
            </a:lvl9pPr>
          </a:lstStyle>
          <a:p/>
        </p:txBody>
      </p:sp>
      <p:sp>
        <p:nvSpPr>
          <p:cNvPr id="142" name="Google Shape;142;p17"/>
          <p:cNvSpPr txBox="1"/>
          <p:nvPr>
            <p:ph idx="1" type="body"/>
          </p:nvPr>
        </p:nvSpPr>
        <p:spPr>
          <a:xfrm>
            <a:off x="467275" y="762998"/>
            <a:ext cx="8542555" cy="4201376"/>
          </a:xfrm>
          <a:prstGeom prst="rect">
            <a:avLst/>
          </a:prstGeom>
          <a:noFill/>
          <a:ln>
            <a:noFill/>
          </a:ln>
        </p:spPr>
        <p:txBody>
          <a:bodyPr anchorCtr="0" anchor="t" bIns="34250" lIns="34250" spcFirstLastPara="1" rIns="34250" wrap="square" tIns="34250">
            <a:normAutofit/>
          </a:bodyPr>
          <a:lstStyle>
            <a:lvl1pPr indent="-361950" lvl="0" marL="457200" algn="l">
              <a:lnSpc>
                <a:spcPct val="120000"/>
              </a:lnSpc>
              <a:spcBef>
                <a:spcPts val="800"/>
              </a:spcBef>
              <a:spcAft>
                <a:spcPts val="0"/>
              </a:spcAft>
              <a:buSzPts val="2100"/>
              <a:buChar char="}"/>
              <a:defRPr/>
            </a:lvl1pPr>
            <a:lvl2pPr indent="-361950" lvl="1" marL="914400" algn="l">
              <a:lnSpc>
                <a:spcPct val="120000"/>
              </a:lnSpc>
              <a:spcBef>
                <a:spcPts val="800"/>
              </a:spcBef>
              <a:spcAft>
                <a:spcPts val="0"/>
              </a:spcAft>
              <a:buSzPts val="2100"/>
              <a:buChar char="}"/>
              <a:defRPr/>
            </a:lvl2pPr>
            <a:lvl3pPr indent="-361950" lvl="2" marL="1371600" algn="l">
              <a:lnSpc>
                <a:spcPct val="120000"/>
              </a:lnSpc>
              <a:spcBef>
                <a:spcPts val="800"/>
              </a:spcBef>
              <a:spcAft>
                <a:spcPts val="0"/>
              </a:spcAft>
              <a:buSzPts val="2100"/>
              <a:buChar char="}"/>
              <a:defRPr/>
            </a:lvl3pPr>
            <a:lvl4pPr indent="-361950" lvl="3" marL="1828800" algn="l">
              <a:lnSpc>
                <a:spcPct val="120000"/>
              </a:lnSpc>
              <a:spcBef>
                <a:spcPts val="800"/>
              </a:spcBef>
              <a:spcAft>
                <a:spcPts val="0"/>
              </a:spcAft>
              <a:buSzPts val="2100"/>
              <a:buChar char="}"/>
              <a:defRPr/>
            </a:lvl4pPr>
            <a:lvl5pPr indent="-361950" lvl="4" marL="2286000" algn="l">
              <a:lnSpc>
                <a:spcPct val="120000"/>
              </a:lnSpc>
              <a:spcBef>
                <a:spcPts val="800"/>
              </a:spcBef>
              <a:spcAft>
                <a:spcPts val="0"/>
              </a:spcAft>
              <a:buSzPts val="2100"/>
              <a:buChar char="}"/>
              <a:defRPr/>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sp>
        <p:nvSpPr>
          <p:cNvPr id="143" name="Google Shape;143;p17"/>
          <p:cNvSpPr txBox="1"/>
          <p:nvPr>
            <p:ph idx="12" type="sldNum"/>
          </p:nvPr>
        </p:nvSpPr>
        <p:spPr>
          <a:xfrm>
            <a:off x="8825807" y="4966059"/>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Small Header No Footer" showMasterSp="0">
  <p:cSld name="Title and Content - Small Header No Footer">
    <p:spTree>
      <p:nvGrpSpPr>
        <p:cNvPr id="144" name="Shape 144"/>
        <p:cNvGrpSpPr/>
        <p:nvPr/>
      </p:nvGrpSpPr>
      <p:grpSpPr>
        <a:xfrm>
          <a:off x="0" y="0"/>
          <a:ext cx="0" cy="0"/>
          <a:chOff x="0" y="0"/>
          <a:chExt cx="0" cy="0"/>
        </a:xfrm>
      </p:grpSpPr>
      <p:grpSp>
        <p:nvGrpSpPr>
          <p:cNvPr id="145" name="Google Shape;145;p18"/>
          <p:cNvGrpSpPr/>
          <p:nvPr/>
        </p:nvGrpSpPr>
        <p:grpSpPr>
          <a:xfrm>
            <a:off x="-2" y="5773"/>
            <a:ext cx="9144009" cy="5143556"/>
            <a:chOff x="-1" y="-1"/>
            <a:chExt cx="12192010" cy="6858073"/>
          </a:xfrm>
        </p:grpSpPr>
        <p:sp>
          <p:nvSpPr>
            <p:cNvPr id="146" name="Google Shape;146;p18"/>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47" name="Google Shape;147;p18"/>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148" name="Google Shape;148;p18"/>
            <p:cNvGrpSpPr/>
            <p:nvPr/>
          </p:nvGrpSpPr>
          <p:grpSpPr>
            <a:xfrm>
              <a:off x="-1" y="-1"/>
              <a:ext cx="12192010" cy="6858073"/>
              <a:chOff x="-1" y="-1"/>
              <a:chExt cx="12192009" cy="6858072"/>
            </a:xfrm>
          </p:grpSpPr>
          <p:sp>
            <p:nvSpPr>
              <p:cNvPr id="149" name="Google Shape;149;p18"/>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50" name="Google Shape;150;p18"/>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51" name="Google Shape;151;p18"/>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52" name="Google Shape;152;p18"/>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53" name="Google Shape;153;p18"/>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154" name="Google Shape;154;p18"/>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55" name="Google Shape;155;p18"/>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156" name="Google Shape;156;p18"/>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157" name="Google Shape;157;p18"/>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158" name="Google Shape;158;p18"/>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59" name="Google Shape;159;p18"/>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60" name="Google Shape;160;p18"/>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161" name="Google Shape;161;p18"/>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162" name="Google Shape;162;p18"/>
          <p:cNvSpPr/>
          <p:nvPr/>
        </p:nvSpPr>
        <p:spPr>
          <a:xfrm>
            <a:off x="0" y="4595885"/>
            <a:ext cx="9144000" cy="547618"/>
          </a:xfrm>
          <a:prstGeom prst="rect">
            <a:avLst/>
          </a:pr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63" name="Google Shape;163;p18"/>
          <p:cNvSpPr txBox="1"/>
          <p:nvPr>
            <p:ph type="title"/>
          </p:nvPr>
        </p:nvSpPr>
        <p:spPr>
          <a:xfrm>
            <a:off x="169333" y="1"/>
            <a:ext cx="8840498" cy="433176"/>
          </a:xfrm>
          <a:prstGeom prst="rect">
            <a:avLst/>
          </a:prstGeom>
          <a:noFill/>
          <a:ln>
            <a:noFill/>
          </a:ln>
        </p:spPr>
        <p:txBody>
          <a:bodyPr anchorCtr="0" anchor="ctr" bIns="34250" lIns="34250" spcFirstLastPara="1" rIns="34250" wrap="square" tIns="34250">
            <a:normAutofit/>
          </a:bodyPr>
          <a:lstStyle>
            <a:lvl1pPr lvl="0" algn="l">
              <a:lnSpc>
                <a:spcPct val="90000"/>
              </a:lnSpc>
              <a:spcBef>
                <a:spcPts val="0"/>
              </a:spcBef>
              <a:spcAft>
                <a:spcPts val="0"/>
              </a:spcAft>
              <a:buClr>
                <a:srgbClr val="FFFFFF"/>
              </a:buClr>
              <a:buSzPts val="1400"/>
              <a:buNone/>
              <a:defRPr/>
            </a:lvl1pPr>
            <a:lvl2pPr lvl="1" algn="l">
              <a:lnSpc>
                <a:spcPct val="90000"/>
              </a:lnSpc>
              <a:spcBef>
                <a:spcPts val="0"/>
              </a:spcBef>
              <a:spcAft>
                <a:spcPts val="0"/>
              </a:spcAft>
              <a:buClr>
                <a:srgbClr val="FFFFFF"/>
              </a:buClr>
              <a:buSzPts val="1400"/>
              <a:buNone/>
              <a:defRPr/>
            </a:lvl2pPr>
            <a:lvl3pPr lvl="2" algn="l">
              <a:lnSpc>
                <a:spcPct val="90000"/>
              </a:lnSpc>
              <a:spcBef>
                <a:spcPts val="0"/>
              </a:spcBef>
              <a:spcAft>
                <a:spcPts val="0"/>
              </a:spcAft>
              <a:buClr>
                <a:srgbClr val="FFFFFF"/>
              </a:buClr>
              <a:buSzPts val="1400"/>
              <a:buNone/>
              <a:defRPr/>
            </a:lvl3pPr>
            <a:lvl4pPr lvl="3" algn="l">
              <a:lnSpc>
                <a:spcPct val="90000"/>
              </a:lnSpc>
              <a:spcBef>
                <a:spcPts val="0"/>
              </a:spcBef>
              <a:spcAft>
                <a:spcPts val="0"/>
              </a:spcAft>
              <a:buClr>
                <a:srgbClr val="FFFFFF"/>
              </a:buClr>
              <a:buSzPts val="1400"/>
              <a:buNone/>
              <a:defRPr/>
            </a:lvl4pPr>
            <a:lvl5pPr lvl="4" algn="l">
              <a:lnSpc>
                <a:spcPct val="90000"/>
              </a:lnSpc>
              <a:spcBef>
                <a:spcPts val="0"/>
              </a:spcBef>
              <a:spcAft>
                <a:spcPts val="0"/>
              </a:spcAft>
              <a:buClr>
                <a:srgbClr val="FFFFFF"/>
              </a:buClr>
              <a:buSzPts val="1400"/>
              <a:buNone/>
              <a:defRPr/>
            </a:lvl5pPr>
            <a:lvl6pPr lvl="5" algn="l">
              <a:lnSpc>
                <a:spcPct val="90000"/>
              </a:lnSpc>
              <a:spcBef>
                <a:spcPts val="0"/>
              </a:spcBef>
              <a:spcAft>
                <a:spcPts val="0"/>
              </a:spcAft>
              <a:buClr>
                <a:srgbClr val="FFFFFF"/>
              </a:buClr>
              <a:buSzPts val="1400"/>
              <a:buNone/>
              <a:defRPr/>
            </a:lvl6pPr>
            <a:lvl7pPr lvl="6" algn="l">
              <a:lnSpc>
                <a:spcPct val="90000"/>
              </a:lnSpc>
              <a:spcBef>
                <a:spcPts val="0"/>
              </a:spcBef>
              <a:spcAft>
                <a:spcPts val="0"/>
              </a:spcAft>
              <a:buClr>
                <a:srgbClr val="FFFFFF"/>
              </a:buClr>
              <a:buSzPts val="1400"/>
              <a:buNone/>
              <a:defRPr/>
            </a:lvl7pPr>
            <a:lvl8pPr lvl="7" algn="l">
              <a:lnSpc>
                <a:spcPct val="90000"/>
              </a:lnSpc>
              <a:spcBef>
                <a:spcPts val="0"/>
              </a:spcBef>
              <a:spcAft>
                <a:spcPts val="0"/>
              </a:spcAft>
              <a:buClr>
                <a:srgbClr val="FFFFFF"/>
              </a:buClr>
              <a:buSzPts val="1400"/>
              <a:buNone/>
              <a:defRPr/>
            </a:lvl8pPr>
            <a:lvl9pPr lvl="8" algn="l">
              <a:lnSpc>
                <a:spcPct val="90000"/>
              </a:lnSpc>
              <a:spcBef>
                <a:spcPts val="0"/>
              </a:spcBef>
              <a:spcAft>
                <a:spcPts val="0"/>
              </a:spcAft>
              <a:buClr>
                <a:srgbClr val="FFFFFF"/>
              </a:buClr>
              <a:buSzPts val="1400"/>
              <a:buNone/>
              <a:defRPr/>
            </a:lvl9pPr>
          </a:lstStyle>
          <a:p/>
        </p:txBody>
      </p:sp>
      <p:grpSp>
        <p:nvGrpSpPr>
          <p:cNvPr id="164" name="Google Shape;164;p18"/>
          <p:cNvGrpSpPr/>
          <p:nvPr/>
        </p:nvGrpSpPr>
        <p:grpSpPr>
          <a:xfrm>
            <a:off x="-6" y="5770"/>
            <a:ext cx="9144014" cy="5143557"/>
            <a:chOff x="-4" y="-2"/>
            <a:chExt cx="12192016" cy="6858073"/>
          </a:xfrm>
        </p:grpSpPr>
        <p:sp>
          <p:nvSpPr>
            <p:cNvPr id="165" name="Google Shape;165;p18"/>
            <p:cNvSpPr/>
            <p:nvPr/>
          </p:nvSpPr>
          <p:spPr>
            <a:xfrm rot="10800000">
              <a:off x="11568970" y="5961044"/>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66" name="Google Shape;166;p18"/>
            <p:cNvSpPr/>
            <p:nvPr/>
          </p:nvSpPr>
          <p:spPr>
            <a:xfrm rot="10800000">
              <a:off x="3766927" y="5768460"/>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167" name="Google Shape;167;p18"/>
            <p:cNvGrpSpPr/>
            <p:nvPr/>
          </p:nvGrpSpPr>
          <p:grpSpPr>
            <a:xfrm>
              <a:off x="-4" y="-2"/>
              <a:ext cx="12192016" cy="6665488"/>
              <a:chOff x="-2" y="-1"/>
              <a:chExt cx="12192014" cy="6665487"/>
            </a:xfrm>
          </p:grpSpPr>
          <p:sp>
            <p:nvSpPr>
              <p:cNvPr id="168" name="Google Shape;168;p18"/>
              <p:cNvSpPr/>
              <p:nvPr/>
            </p:nvSpPr>
            <p:spPr>
              <a:xfrm flipH="1" rot="10800000">
                <a:off x="4389961" y="6088305"/>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69" name="Google Shape;169;p18"/>
              <p:cNvSpPr/>
              <p:nvPr/>
            </p:nvSpPr>
            <p:spPr>
              <a:xfrm flipH="1">
                <a:off x="11568973"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70" name="Google Shape;170;p18"/>
              <p:cNvSpPr/>
              <p:nvPr/>
            </p:nvSpPr>
            <p:spPr>
              <a:xfrm flipH="1">
                <a:off x="1" y="894825"/>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71" name="Google Shape;171;p18"/>
              <p:cNvSpPr/>
              <p:nvPr/>
            </p:nvSpPr>
            <p:spPr>
              <a:xfrm>
                <a:off x="-2" y="1779393"/>
                <a:ext cx="12192011" cy="4446329"/>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72" name="Google Shape;172;p18"/>
              <p:cNvSpPr/>
              <p:nvPr/>
            </p:nvSpPr>
            <p:spPr>
              <a:xfrm>
                <a:off x="-2" y="590264"/>
                <a:ext cx="12192014" cy="551074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grpSp>
      <p:cxnSp>
        <p:nvCxnSpPr>
          <p:cNvPr id="173" name="Google Shape;173;p18"/>
          <p:cNvCxnSpPr/>
          <p:nvPr/>
        </p:nvCxnSpPr>
        <p:spPr>
          <a:xfrm rot="10800000">
            <a:off x="-1" y="445050"/>
            <a:ext cx="8835538"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174" name="Google Shape;174;p18"/>
          <p:cNvCxnSpPr/>
          <p:nvPr/>
        </p:nvCxnSpPr>
        <p:spPr>
          <a:xfrm flipH="1" rot="10800000">
            <a:off x="8840960" y="1794"/>
            <a:ext cx="306035" cy="440616"/>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175" name="Google Shape;175;p18"/>
          <p:cNvSpPr txBox="1"/>
          <p:nvPr>
            <p:ph idx="1" type="body"/>
          </p:nvPr>
        </p:nvSpPr>
        <p:spPr>
          <a:xfrm>
            <a:off x="467275" y="561971"/>
            <a:ext cx="8542555" cy="4402404"/>
          </a:xfrm>
          <a:prstGeom prst="rect">
            <a:avLst/>
          </a:prstGeom>
          <a:noFill/>
          <a:ln>
            <a:noFill/>
          </a:ln>
        </p:spPr>
        <p:txBody>
          <a:bodyPr anchorCtr="0" anchor="t" bIns="34250" lIns="34250" spcFirstLastPara="1" rIns="34250" wrap="square" tIns="34250">
            <a:normAutofit/>
          </a:bodyPr>
          <a:lstStyle>
            <a:lvl1pPr indent="-361950" lvl="0" marL="457200" algn="l">
              <a:lnSpc>
                <a:spcPct val="120000"/>
              </a:lnSpc>
              <a:spcBef>
                <a:spcPts val="800"/>
              </a:spcBef>
              <a:spcAft>
                <a:spcPts val="0"/>
              </a:spcAft>
              <a:buSzPts val="2100"/>
              <a:buChar char="}"/>
              <a:defRPr/>
            </a:lvl1pPr>
            <a:lvl2pPr indent="-361950" lvl="1" marL="914400" algn="l">
              <a:lnSpc>
                <a:spcPct val="120000"/>
              </a:lnSpc>
              <a:spcBef>
                <a:spcPts val="800"/>
              </a:spcBef>
              <a:spcAft>
                <a:spcPts val="0"/>
              </a:spcAft>
              <a:buSzPts val="2100"/>
              <a:buChar char="}"/>
              <a:defRPr/>
            </a:lvl2pPr>
            <a:lvl3pPr indent="-361950" lvl="2" marL="1371600" algn="l">
              <a:lnSpc>
                <a:spcPct val="120000"/>
              </a:lnSpc>
              <a:spcBef>
                <a:spcPts val="800"/>
              </a:spcBef>
              <a:spcAft>
                <a:spcPts val="0"/>
              </a:spcAft>
              <a:buSzPts val="2100"/>
              <a:buChar char="}"/>
              <a:defRPr/>
            </a:lvl3pPr>
            <a:lvl4pPr indent="-361950" lvl="3" marL="1828800" algn="l">
              <a:lnSpc>
                <a:spcPct val="120000"/>
              </a:lnSpc>
              <a:spcBef>
                <a:spcPts val="800"/>
              </a:spcBef>
              <a:spcAft>
                <a:spcPts val="0"/>
              </a:spcAft>
              <a:buSzPts val="2100"/>
              <a:buChar char="}"/>
              <a:defRPr/>
            </a:lvl4pPr>
            <a:lvl5pPr indent="-361950" lvl="4" marL="2286000" algn="l">
              <a:lnSpc>
                <a:spcPct val="120000"/>
              </a:lnSpc>
              <a:spcBef>
                <a:spcPts val="800"/>
              </a:spcBef>
              <a:spcAft>
                <a:spcPts val="0"/>
              </a:spcAft>
              <a:buSzPts val="2100"/>
              <a:buChar char="}"/>
              <a:defRPr/>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sp>
        <p:nvSpPr>
          <p:cNvPr id="176" name="Google Shape;176;p18"/>
          <p:cNvSpPr txBox="1"/>
          <p:nvPr>
            <p:ph idx="12" type="sldNum"/>
          </p:nvPr>
        </p:nvSpPr>
        <p:spPr>
          <a:xfrm>
            <a:off x="8825807" y="4966059"/>
            <a:ext cx="184021" cy="170208"/>
          </a:xfrm>
          <a:prstGeom prst="rect">
            <a:avLst/>
          </a:prstGeom>
          <a:noFill/>
          <a:ln>
            <a:noFill/>
          </a:ln>
        </p:spPr>
        <p:txBody>
          <a:bodyPr anchorCtr="0" anchor="ctr" bIns="34250" lIns="34250" spcFirstLastPara="1" rIns="34250" wrap="square" tIns="34250">
            <a:spAutoFit/>
          </a:bodyPr>
          <a:lstStyle>
            <a:lvl1pPr indent="0" lvl="0" marL="0" marR="0" algn="r">
              <a:lnSpc>
                <a:spcPct val="100000"/>
              </a:lnSpc>
              <a:spcBef>
                <a:spcPts val="0"/>
              </a:spcBef>
              <a:spcAft>
                <a:spcPts val="0"/>
              </a:spcAft>
              <a:buClr>
                <a:srgbClr val="0F3F66"/>
              </a:buClr>
              <a:buSzPts val="800"/>
              <a:buFont typeface="Arial"/>
              <a:buNone/>
              <a:defRPr>
                <a:solidFill>
                  <a:srgbClr val="0F3F66"/>
                </a:solidFill>
              </a:defRPr>
            </a:lvl1pPr>
            <a:lvl2pPr indent="0" lvl="1" marL="0" marR="0" algn="r">
              <a:lnSpc>
                <a:spcPct val="100000"/>
              </a:lnSpc>
              <a:spcBef>
                <a:spcPts val="0"/>
              </a:spcBef>
              <a:spcAft>
                <a:spcPts val="0"/>
              </a:spcAft>
              <a:buClr>
                <a:srgbClr val="0F3F66"/>
              </a:buClr>
              <a:buSzPts val="800"/>
              <a:buFont typeface="Arial"/>
              <a:buNone/>
              <a:defRPr>
                <a:solidFill>
                  <a:srgbClr val="0F3F66"/>
                </a:solidFill>
              </a:defRPr>
            </a:lvl2pPr>
            <a:lvl3pPr indent="0" lvl="2" marL="0" marR="0" algn="r">
              <a:lnSpc>
                <a:spcPct val="100000"/>
              </a:lnSpc>
              <a:spcBef>
                <a:spcPts val="0"/>
              </a:spcBef>
              <a:spcAft>
                <a:spcPts val="0"/>
              </a:spcAft>
              <a:buClr>
                <a:srgbClr val="0F3F66"/>
              </a:buClr>
              <a:buSzPts val="800"/>
              <a:buFont typeface="Arial"/>
              <a:buNone/>
              <a:defRPr>
                <a:solidFill>
                  <a:srgbClr val="0F3F66"/>
                </a:solidFill>
              </a:defRPr>
            </a:lvl3pPr>
            <a:lvl4pPr indent="0" lvl="3" marL="0" marR="0" algn="r">
              <a:lnSpc>
                <a:spcPct val="100000"/>
              </a:lnSpc>
              <a:spcBef>
                <a:spcPts val="0"/>
              </a:spcBef>
              <a:spcAft>
                <a:spcPts val="0"/>
              </a:spcAft>
              <a:buClr>
                <a:srgbClr val="0F3F66"/>
              </a:buClr>
              <a:buSzPts val="800"/>
              <a:buFont typeface="Arial"/>
              <a:buNone/>
              <a:defRPr>
                <a:solidFill>
                  <a:srgbClr val="0F3F66"/>
                </a:solidFill>
              </a:defRPr>
            </a:lvl4pPr>
            <a:lvl5pPr indent="0" lvl="4" marL="0" marR="0" algn="r">
              <a:lnSpc>
                <a:spcPct val="100000"/>
              </a:lnSpc>
              <a:spcBef>
                <a:spcPts val="0"/>
              </a:spcBef>
              <a:spcAft>
                <a:spcPts val="0"/>
              </a:spcAft>
              <a:buClr>
                <a:srgbClr val="0F3F66"/>
              </a:buClr>
              <a:buSzPts val="800"/>
              <a:buFont typeface="Arial"/>
              <a:buNone/>
              <a:defRPr>
                <a:solidFill>
                  <a:srgbClr val="0F3F66"/>
                </a:solidFill>
              </a:defRPr>
            </a:lvl5pPr>
            <a:lvl6pPr indent="0" lvl="5" marL="0" marR="0" algn="r">
              <a:lnSpc>
                <a:spcPct val="100000"/>
              </a:lnSpc>
              <a:spcBef>
                <a:spcPts val="0"/>
              </a:spcBef>
              <a:spcAft>
                <a:spcPts val="0"/>
              </a:spcAft>
              <a:buClr>
                <a:srgbClr val="0F3F66"/>
              </a:buClr>
              <a:buSzPts val="800"/>
              <a:buFont typeface="Arial"/>
              <a:buNone/>
              <a:defRPr>
                <a:solidFill>
                  <a:srgbClr val="0F3F66"/>
                </a:solidFill>
              </a:defRPr>
            </a:lvl6pPr>
            <a:lvl7pPr indent="0" lvl="6" marL="0" marR="0" algn="r">
              <a:lnSpc>
                <a:spcPct val="100000"/>
              </a:lnSpc>
              <a:spcBef>
                <a:spcPts val="0"/>
              </a:spcBef>
              <a:spcAft>
                <a:spcPts val="0"/>
              </a:spcAft>
              <a:buClr>
                <a:srgbClr val="0F3F66"/>
              </a:buClr>
              <a:buSzPts val="800"/>
              <a:buFont typeface="Arial"/>
              <a:buNone/>
              <a:defRPr>
                <a:solidFill>
                  <a:srgbClr val="0F3F66"/>
                </a:solidFill>
              </a:defRPr>
            </a:lvl7pPr>
            <a:lvl8pPr indent="0" lvl="7" marL="0" marR="0" algn="r">
              <a:lnSpc>
                <a:spcPct val="100000"/>
              </a:lnSpc>
              <a:spcBef>
                <a:spcPts val="0"/>
              </a:spcBef>
              <a:spcAft>
                <a:spcPts val="0"/>
              </a:spcAft>
              <a:buClr>
                <a:srgbClr val="0F3F66"/>
              </a:buClr>
              <a:buSzPts val="800"/>
              <a:buFont typeface="Arial"/>
              <a:buNone/>
              <a:defRPr>
                <a:solidFill>
                  <a:srgbClr val="0F3F66"/>
                </a:solidFill>
              </a:defRPr>
            </a:lvl8pPr>
            <a:lvl9pPr indent="0" lvl="8" marL="0" marR="0" algn="r">
              <a:lnSpc>
                <a:spcPct val="100000"/>
              </a:lnSpc>
              <a:spcBef>
                <a:spcPts val="0"/>
              </a:spcBef>
              <a:spcAft>
                <a:spcPts val="0"/>
              </a:spcAft>
              <a:buClr>
                <a:srgbClr val="0F3F66"/>
              </a:buClr>
              <a:buSzPts val="800"/>
              <a:buFont typeface="Arial"/>
              <a:buNone/>
              <a:defRPr>
                <a:solidFill>
                  <a:srgbClr val="0F3F66"/>
                </a:solidFill>
              </a:defRPr>
            </a:lvl9pPr>
          </a:lstStyle>
          <a:p>
            <a:pPr indent="0" lvl="0" marL="0" rtl="0" algn="r">
              <a:spcBef>
                <a:spcPts val="0"/>
              </a:spcBef>
              <a:spcAft>
                <a:spcPts val="0"/>
              </a:spcAft>
              <a:buNone/>
            </a:pPr>
            <a:fld id="{00000000-1234-1234-1234-123412341234}" type="slidenum">
              <a:rPr lang="en"/>
              <a:t>‹#›</a:t>
            </a:fld>
            <a:endParaRPr>
              <a:solidFill>
                <a:srgbClr val="0B4D28"/>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177" name="Shape 177"/>
        <p:cNvGrpSpPr/>
        <p:nvPr/>
      </p:nvGrpSpPr>
      <p:grpSpPr>
        <a:xfrm>
          <a:off x="0" y="0"/>
          <a:ext cx="0" cy="0"/>
          <a:chOff x="0" y="0"/>
          <a:chExt cx="0" cy="0"/>
        </a:xfrm>
      </p:grpSpPr>
      <p:grpSp>
        <p:nvGrpSpPr>
          <p:cNvPr id="178" name="Google Shape;178;p19"/>
          <p:cNvGrpSpPr/>
          <p:nvPr/>
        </p:nvGrpSpPr>
        <p:grpSpPr>
          <a:xfrm>
            <a:off x="-2" y="5773"/>
            <a:ext cx="9144009" cy="5143556"/>
            <a:chOff x="-1" y="-1"/>
            <a:chExt cx="12192010" cy="6858073"/>
          </a:xfrm>
        </p:grpSpPr>
        <p:sp>
          <p:nvSpPr>
            <p:cNvPr id="179" name="Google Shape;179;p19"/>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80" name="Google Shape;180;p19"/>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181" name="Google Shape;181;p19"/>
            <p:cNvGrpSpPr/>
            <p:nvPr/>
          </p:nvGrpSpPr>
          <p:grpSpPr>
            <a:xfrm>
              <a:off x="-1" y="-1"/>
              <a:ext cx="12192010" cy="6858073"/>
              <a:chOff x="-1" y="-1"/>
              <a:chExt cx="12192009" cy="6858072"/>
            </a:xfrm>
          </p:grpSpPr>
          <p:sp>
            <p:nvSpPr>
              <p:cNvPr id="182" name="Google Shape;182;p19"/>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83" name="Google Shape;183;p19"/>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84" name="Google Shape;184;p19"/>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85" name="Google Shape;185;p19"/>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186" name="Google Shape;186;p19"/>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187" name="Google Shape;187;p19"/>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88" name="Google Shape;188;p19"/>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189" name="Google Shape;189;p19"/>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190" name="Google Shape;190;p19"/>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191" name="Google Shape;191;p19"/>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92" name="Google Shape;192;p19"/>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193" name="Google Shape;193;p19"/>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194" name="Google Shape;194;p19"/>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195" name="Google Shape;195;p19"/>
          <p:cNvSpPr txBox="1"/>
          <p:nvPr>
            <p:ph type="title"/>
          </p:nvPr>
        </p:nvSpPr>
        <p:spPr>
          <a:xfrm>
            <a:off x="169333" y="1"/>
            <a:ext cx="8840498" cy="676895"/>
          </a:xfrm>
          <a:prstGeom prst="rect">
            <a:avLst/>
          </a:prstGeom>
          <a:noFill/>
          <a:ln>
            <a:noFill/>
          </a:ln>
        </p:spPr>
        <p:txBody>
          <a:bodyPr anchorCtr="0" anchor="ctr" bIns="34250" lIns="34250" spcFirstLastPara="1" rIns="34250" wrap="square" tIns="34250">
            <a:normAutofit/>
          </a:bodyPr>
          <a:lstStyle>
            <a:lvl1pPr lvl="0" algn="l">
              <a:lnSpc>
                <a:spcPct val="90000"/>
              </a:lnSpc>
              <a:spcBef>
                <a:spcPts val="0"/>
              </a:spcBef>
              <a:spcAft>
                <a:spcPts val="0"/>
              </a:spcAft>
              <a:buClr>
                <a:srgbClr val="FFFFFF"/>
              </a:buClr>
              <a:buSzPts val="1400"/>
              <a:buNone/>
              <a:defRPr/>
            </a:lvl1pPr>
            <a:lvl2pPr lvl="1" algn="l">
              <a:lnSpc>
                <a:spcPct val="90000"/>
              </a:lnSpc>
              <a:spcBef>
                <a:spcPts val="0"/>
              </a:spcBef>
              <a:spcAft>
                <a:spcPts val="0"/>
              </a:spcAft>
              <a:buClr>
                <a:srgbClr val="FFFFFF"/>
              </a:buClr>
              <a:buSzPts val="1400"/>
              <a:buNone/>
              <a:defRPr/>
            </a:lvl2pPr>
            <a:lvl3pPr lvl="2" algn="l">
              <a:lnSpc>
                <a:spcPct val="90000"/>
              </a:lnSpc>
              <a:spcBef>
                <a:spcPts val="0"/>
              </a:spcBef>
              <a:spcAft>
                <a:spcPts val="0"/>
              </a:spcAft>
              <a:buClr>
                <a:srgbClr val="FFFFFF"/>
              </a:buClr>
              <a:buSzPts val="1400"/>
              <a:buNone/>
              <a:defRPr/>
            </a:lvl3pPr>
            <a:lvl4pPr lvl="3" algn="l">
              <a:lnSpc>
                <a:spcPct val="90000"/>
              </a:lnSpc>
              <a:spcBef>
                <a:spcPts val="0"/>
              </a:spcBef>
              <a:spcAft>
                <a:spcPts val="0"/>
              </a:spcAft>
              <a:buClr>
                <a:srgbClr val="FFFFFF"/>
              </a:buClr>
              <a:buSzPts val="1400"/>
              <a:buNone/>
              <a:defRPr/>
            </a:lvl4pPr>
            <a:lvl5pPr lvl="4" algn="l">
              <a:lnSpc>
                <a:spcPct val="90000"/>
              </a:lnSpc>
              <a:spcBef>
                <a:spcPts val="0"/>
              </a:spcBef>
              <a:spcAft>
                <a:spcPts val="0"/>
              </a:spcAft>
              <a:buClr>
                <a:srgbClr val="FFFFFF"/>
              </a:buClr>
              <a:buSzPts val="1400"/>
              <a:buNone/>
              <a:defRPr/>
            </a:lvl5pPr>
            <a:lvl6pPr lvl="5" algn="l">
              <a:lnSpc>
                <a:spcPct val="90000"/>
              </a:lnSpc>
              <a:spcBef>
                <a:spcPts val="0"/>
              </a:spcBef>
              <a:spcAft>
                <a:spcPts val="0"/>
              </a:spcAft>
              <a:buClr>
                <a:srgbClr val="FFFFFF"/>
              </a:buClr>
              <a:buSzPts val="1400"/>
              <a:buNone/>
              <a:defRPr/>
            </a:lvl6pPr>
            <a:lvl7pPr lvl="6" algn="l">
              <a:lnSpc>
                <a:spcPct val="90000"/>
              </a:lnSpc>
              <a:spcBef>
                <a:spcPts val="0"/>
              </a:spcBef>
              <a:spcAft>
                <a:spcPts val="0"/>
              </a:spcAft>
              <a:buClr>
                <a:srgbClr val="FFFFFF"/>
              </a:buClr>
              <a:buSzPts val="1400"/>
              <a:buNone/>
              <a:defRPr/>
            </a:lvl7pPr>
            <a:lvl8pPr lvl="7" algn="l">
              <a:lnSpc>
                <a:spcPct val="90000"/>
              </a:lnSpc>
              <a:spcBef>
                <a:spcPts val="0"/>
              </a:spcBef>
              <a:spcAft>
                <a:spcPts val="0"/>
              </a:spcAft>
              <a:buClr>
                <a:srgbClr val="FFFFFF"/>
              </a:buClr>
              <a:buSzPts val="1400"/>
              <a:buNone/>
              <a:defRPr/>
            </a:lvl8pPr>
            <a:lvl9pPr lvl="8" algn="l">
              <a:lnSpc>
                <a:spcPct val="90000"/>
              </a:lnSpc>
              <a:spcBef>
                <a:spcPts val="0"/>
              </a:spcBef>
              <a:spcAft>
                <a:spcPts val="0"/>
              </a:spcAft>
              <a:buClr>
                <a:srgbClr val="FFFFFF"/>
              </a:buClr>
              <a:buSzPts val="1400"/>
              <a:buNone/>
              <a:defRPr/>
            </a:lvl9pPr>
          </a:lstStyle>
          <a:p/>
        </p:txBody>
      </p:sp>
      <p:sp>
        <p:nvSpPr>
          <p:cNvPr id="196" name="Google Shape;196;p19"/>
          <p:cNvSpPr txBox="1"/>
          <p:nvPr>
            <p:ph idx="1" type="body"/>
          </p:nvPr>
        </p:nvSpPr>
        <p:spPr>
          <a:xfrm>
            <a:off x="322730" y="958102"/>
            <a:ext cx="4100682" cy="3602470"/>
          </a:xfrm>
          <a:prstGeom prst="rect">
            <a:avLst/>
          </a:prstGeom>
          <a:noFill/>
          <a:ln>
            <a:noFill/>
          </a:ln>
        </p:spPr>
        <p:txBody>
          <a:bodyPr anchorCtr="0" anchor="t" bIns="34250" lIns="34250" spcFirstLastPara="1" rIns="34250" wrap="square" tIns="34250">
            <a:normAutofit/>
          </a:bodyPr>
          <a:lstStyle>
            <a:lvl1pPr indent="-304800" lvl="0" marL="457200" algn="l">
              <a:lnSpc>
                <a:spcPct val="120000"/>
              </a:lnSpc>
              <a:spcBef>
                <a:spcPts val="800"/>
              </a:spcBef>
              <a:spcAft>
                <a:spcPts val="0"/>
              </a:spcAft>
              <a:buSzPts val="1200"/>
              <a:buChar char="}"/>
              <a:defRPr sz="1200"/>
            </a:lvl1pPr>
            <a:lvl2pPr indent="-304800" lvl="1" marL="914400" algn="l">
              <a:lnSpc>
                <a:spcPct val="120000"/>
              </a:lnSpc>
              <a:spcBef>
                <a:spcPts val="800"/>
              </a:spcBef>
              <a:spcAft>
                <a:spcPts val="0"/>
              </a:spcAft>
              <a:buSzPts val="1200"/>
              <a:buChar char="}"/>
              <a:defRPr sz="1200"/>
            </a:lvl2pPr>
            <a:lvl3pPr indent="-304800" lvl="2" marL="1371600" algn="l">
              <a:lnSpc>
                <a:spcPct val="120000"/>
              </a:lnSpc>
              <a:spcBef>
                <a:spcPts val="800"/>
              </a:spcBef>
              <a:spcAft>
                <a:spcPts val="0"/>
              </a:spcAft>
              <a:buSzPts val="1200"/>
              <a:buChar char="}"/>
              <a:defRPr sz="1200"/>
            </a:lvl3pPr>
            <a:lvl4pPr indent="-304800" lvl="3" marL="1828800" algn="l">
              <a:lnSpc>
                <a:spcPct val="120000"/>
              </a:lnSpc>
              <a:spcBef>
                <a:spcPts val="800"/>
              </a:spcBef>
              <a:spcAft>
                <a:spcPts val="0"/>
              </a:spcAft>
              <a:buSzPts val="1200"/>
              <a:buChar char="}"/>
              <a:defRPr sz="1200"/>
            </a:lvl4pPr>
            <a:lvl5pPr indent="-304800" lvl="4" marL="2286000" algn="l">
              <a:lnSpc>
                <a:spcPct val="120000"/>
              </a:lnSpc>
              <a:spcBef>
                <a:spcPts val="800"/>
              </a:spcBef>
              <a:spcAft>
                <a:spcPts val="0"/>
              </a:spcAft>
              <a:buSzPts val="1200"/>
              <a:buChar char="}"/>
              <a:defRPr sz="1200"/>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sp>
        <p:nvSpPr>
          <p:cNvPr id="197" name="Google Shape;197;p19"/>
          <p:cNvSpPr txBox="1"/>
          <p:nvPr>
            <p:ph idx="12" type="sldNum"/>
          </p:nvPr>
        </p:nvSpPr>
        <p:spPr>
          <a:xfrm>
            <a:off x="8825807" y="4782860"/>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198" name="Shape 198"/>
        <p:cNvGrpSpPr/>
        <p:nvPr/>
      </p:nvGrpSpPr>
      <p:grpSpPr>
        <a:xfrm>
          <a:off x="0" y="0"/>
          <a:ext cx="0" cy="0"/>
          <a:chOff x="0" y="0"/>
          <a:chExt cx="0" cy="0"/>
        </a:xfrm>
      </p:grpSpPr>
      <p:grpSp>
        <p:nvGrpSpPr>
          <p:cNvPr id="199" name="Google Shape;199;p20"/>
          <p:cNvGrpSpPr/>
          <p:nvPr/>
        </p:nvGrpSpPr>
        <p:grpSpPr>
          <a:xfrm>
            <a:off x="-2" y="5773"/>
            <a:ext cx="9144009" cy="5143556"/>
            <a:chOff x="-1" y="-1"/>
            <a:chExt cx="12192010" cy="6858073"/>
          </a:xfrm>
        </p:grpSpPr>
        <p:sp>
          <p:nvSpPr>
            <p:cNvPr id="200" name="Google Shape;200;p20"/>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01" name="Google Shape;201;p20"/>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202" name="Google Shape;202;p20"/>
            <p:cNvGrpSpPr/>
            <p:nvPr/>
          </p:nvGrpSpPr>
          <p:grpSpPr>
            <a:xfrm>
              <a:off x="-1" y="-1"/>
              <a:ext cx="12192010" cy="6858073"/>
              <a:chOff x="-1" y="-1"/>
              <a:chExt cx="12192009" cy="6858072"/>
            </a:xfrm>
          </p:grpSpPr>
          <p:sp>
            <p:nvSpPr>
              <p:cNvPr id="203" name="Google Shape;203;p20"/>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04" name="Google Shape;204;p20"/>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05" name="Google Shape;205;p20"/>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06" name="Google Shape;206;p20"/>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07" name="Google Shape;207;p20"/>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208" name="Google Shape;208;p20"/>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09" name="Google Shape;209;p20"/>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210" name="Google Shape;210;p20"/>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211" name="Google Shape;211;p20"/>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212" name="Google Shape;212;p20"/>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13" name="Google Shape;213;p20"/>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14" name="Google Shape;214;p20"/>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215" name="Google Shape;215;p20"/>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216" name="Google Shape;216;p20"/>
          <p:cNvSpPr txBox="1"/>
          <p:nvPr>
            <p:ph type="title"/>
          </p:nvPr>
        </p:nvSpPr>
        <p:spPr>
          <a:xfrm>
            <a:off x="169333" y="1"/>
            <a:ext cx="8840498" cy="676895"/>
          </a:xfrm>
          <a:prstGeom prst="rect">
            <a:avLst/>
          </a:prstGeom>
          <a:noFill/>
          <a:ln>
            <a:noFill/>
          </a:ln>
        </p:spPr>
        <p:txBody>
          <a:bodyPr anchorCtr="0" anchor="ctr" bIns="34250" lIns="34250" spcFirstLastPara="1" rIns="34250" wrap="square" tIns="34250">
            <a:normAutofit/>
          </a:bodyPr>
          <a:lstStyle>
            <a:lvl1pPr lvl="0" algn="l">
              <a:lnSpc>
                <a:spcPct val="90000"/>
              </a:lnSpc>
              <a:spcBef>
                <a:spcPts val="0"/>
              </a:spcBef>
              <a:spcAft>
                <a:spcPts val="0"/>
              </a:spcAft>
              <a:buClr>
                <a:srgbClr val="FFFFFF"/>
              </a:buClr>
              <a:buSzPts val="1400"/>
              <a:buNone/>
              <a:defRPr/>
            </a:lvl1pPr>
            <a:lvl2pPr lvl="1" algn="l">
              <a:lnSpc>
                <a:spcPct val="90000"/>
              </a:lnSpc>
              <a:spcBef>
                <a:spcPts val="0"/>
              </a:spcBef>
              <a:spcAft>
                <a:spcPts val="0"/>
              </a:spcAft>
              <a:buClr>
                <a:srgbClr val="FFFFFF"/>
              </a:buClr>
              <a:buSzPts val="1400"/>
              <a:buNone/>
              <a:defRPr/>
            </a:lvl2pPr>
            <a:lvl3pPr lvl="2" algn="l">
              <a:lnSpc>
                <a:spcPct val="90000"/>
              </a:lnSpc>
              <a:spcBef>
                <a:spcPts val="0"/>
              </a:spcBef>
              <a:spcAft>
                <a:spcPts val="0"/>
              </a:spcAft>
              <a:buClr>
                <a:srgbClr val="FFFFFF"/>
              </a:buClr>
              <a:buSzPts val="1400"/>
              <a:buNone/>
              <a:defRPr/>
            </a:lvl3pPr>
            <a:lvl4pPr lvl="3" algn="l">
              <a:lnSpc>
                <a:spcPct val="90000"/>
              </a:lnSpc>
              <a:spcBef>
                <a:spcPts val="0"/>
              </a:spcBef>
              <a:spcAft>
                <a:spcPts val="0"/>
              </a:spcAft>
              <a:buClr>
                <a:srgbClr val="FFFFFF"/>
              </a:buClr>
              <a:buSzPts val="1400"/>
              <a:buNone/>
              <a:defRPr/>
            </a:lvl4pPr>
            <a:lvl5pPr lvl="4" algn="l">
              <a:lnSpc>
                <a:spcPct val="90000"/>
              </a:lnSpc>
              <a:spcBef>
                <a:spcPts val="0"/>
              </a:spcBef>
              <a:spcAft>
                <a:spcPts val="0"/>
              </a:spcAft>
              <a:buClr>
                <a:srgbClr val="FFFFFF"/>
              </a:buClr>
              <a:buSzPts val="1400"/>
              <a:buNone/>
              <a:defRPr/>
            </a:lvl5pPr>
            <a:lvl6pPr lvl="5" algn="l">
              <a:lnSpc>
                <a:spcPct val="90000"/>
              </a:lnSpc>
              <a:spcBef>
                <a:spcPts val="0"/>
              </a:spcBef>
              <a:spcAft>
                <a:spcPts val="0"/>
              </a:spcAft>
              <a:buClr>
                <a:srgbClr val="FFFFFF"/>
              </a:buClr>
              <a:buSzPts val="1400"/>
              <a:buNone/>
              <a:defRPr/>
            </a:lvl6pPr>
            <a:lvl7pPr lvl="6" algn="l">
              <a:lnSpc>
                <a:spcPct val="90000"/>
              </a:lnSpc>
              <a:spcBef>
                <a:spcPts val="0"/>
              </a:spcBef>
              <a:spcAft>
                <a:spcPts val="0"/>
              </a:spcAft>
              <a:buClr>
                <a:srgbClr val="FFFFFF"/>
              </a:buClr>
              <a:buSzPts val="1400"/>
              <a:buNone/>
              <a:defRPr/>
            </a:lvl7pPr>
            <a:lvl8pPr lvl="7" algn="l">
              <a:lnSpc>
                <a:spcPct val="90000"/>
              </a:lnSpc>
              <a:spcBef>
                <a:spcPts val="0"/>
              </a:spcBef>
              <a:spcAft>
                <a:spcPts val="0"/>
              </a:spcAft>
              <a:buClr>
                <a:srgbClr val="FFFFFF"/>
              </a:buClr>
              <a:buSzPts val="1400"/>
              <a:buNone/>
              <a:defRPr/>
            </a:lvl8pPr>
            <a:lvl9pPr lvl="8" algn="l">
              <a:lnSpc>
                <a:spcPct val="90000"/>
              </a:lnSpc>
              <a:spcBef>
                <a:spcPts val="0"/>
              </a:spcBef>
              <a:spcAft>
                <a:spcPts val="0"/>
              </a:spcAft>
              <a:buClr>
                <a:srgbClr val="FFFFFF"/>
              </a:buClr>
              <a:buSzPts val="1400"/>
              <a:buNone/>
              <a:defRPr/>
            </a:lvl9pPr>
          </a:lstStyle>
          <a:p/>
        </p:txBody>
      </p:sp>
      <p:sp>
        <p:nvSpPr>
          <p:cNvPr id="217" name="Google Shape;217;p20"/>
          <p:cNvSpPr txBox="1"/>
          <p:nvPr>
            <p:ph idx="1" type="body"/>
          </p:nvPr>
        </p:nvSpPr>
        <p:spPr>
          <a:xfrm>
            <a:off x="341035" y="773718"/>
            <a:ext cx="4101087" cy="582932"/>
          </a:xfrm>
          <a:prstGeom prst="rect">
            <a:avLst/>
          </a:prstGeom>
          <a:noFill/>
          <a:ln>
            <a:noFill/>
          </a:ln>
        </p:spPr>
        <p:txBody>
          <a:bodyPr anchorCtr="0" anchor="ctr" bIns="34250" lIns="34250" spcFirstLastPara="1" rIns="34250" wrap="square" tIns="34250">
            <a:normAutofit/>
          </a:bodyPr>
          <a:lstStyle>
            <a:lvl1pPr indent="-228600" lvl="0" marL="457200" algn="l">
              <a:lnSpc>
                <a:spcPct val="120000"/>
              </a:lnSpc>
              <a:spcBef>
                <a:spcPts val="0"/>
              </a:spcBef>
              <a:spcAft>
                <a:spcPts val="0"/>
              </a:spcAft>
              <a:buClr>
                <a:srgbClr val="000000"/>
              </a:buClr>
              <a:buSzPts val="1400"/>
              <a:buFont typeface="Verdana"/>
              <a:buNone/>
              <a:defRPr b="1" sz="1400"/>
            </a:lvl1pPr>
            <a:lvl2pPr indent="-228600" lvl="1" marL="914400" algn="l">
              <a:lnSpc>
                <a:spcPct val="120000"/>
              </a:lnSpc>
              <a:spcBef>
                <a:spcPts val="0"/>
              </a:spcBef>
              <a:spcAft>
                <a:spcPts val="0"/>
              </a:spcAft>
              <a:buClr>
                <a:srgbClr val="000000"/>
              </a:buClr>
              <a:buSzPts val="1400"/>
              <a:buFont typeface="Verdana"/>
              <a:buNone/>
              <a:defRPr b="1" sz="1400"/>
            </a:lvl2pPr>
            <a:lvl3pPr indent="-228600" lvl="2" marL="1371600" algn="l">
              <a:lnSpc>
                <a:spcPct val="120000"/>
              </a:lnSpc>
              <a:spcBef>
                <a:spcPts val="0"/>
              </a:spcBef>
              <a:spcAft>
                <a:spcPts val="0"/>
              </a:spcAft>
              <a:buClr>
                <a:srgbClr val="000000"/>
              </a:buClr>
              <a:buSzPts val="1400"/>
              <a:buFont typeface="Verdana"/>
              <a:buNone/>
              <a:defRPr b="1" sz="1400"/>
            </a:lvl3pPr>
            <a:lvl4pPr indent="-228600" lvl="3" marL="1828800" algn="l">
              <a:lnSpc>
                <a:spcPct val="120000"/>
              </a:lnSpc>
              <a:spcBef>
                <a:spcPts val="0"/>
              </a:spcBef>
              <a:spcAft>
                <a:spcPts val="0"/>
              </a:spcAft>
              <a:buClr>
                <a:srgbClr val="000000"/>
              </a:buClr>
              <a:buSzPts val="1400"/>
              <a:buFont typeface="Verdana"/>
              <a:buNone/>
              <a:defRPr b="1" sz="1400"/>
            </a:lvl4pPr>
            <a:lvl5pPr indent="-228600" lvl="4" marL="2286000" algn="l">
              <a:lnSpc>
                <a:spcPct val="120000"/>
              </a:lnSpc>
              <a:spcBef>
                <a:spcPts val="0"/>
              </a:spcBef>
              <a:spcAft>
                <a:spcPts val="0"/>
              </a:spcAft>
              <a:buClr>
                <a:srgbClr val="000000"/>
              </a:buClr>
              <a:buSzPts val="1400"/>
              <a:buFont typeface="Verdana"/>
              <a:buNone/>
              <a:defRPr b="1" sz="1400"/>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sp>
        <p:nvSpPr>
          <p:cNvPr id="218" name="Google Shape;218;p20"/>
          <p:cNvSpPr txBox="1"/>
          <p:nvPr>
            <p:ph idx="2" type="body"/>
          </p:nvPr>
        </p:nvSpPr>
        <p:spPr>
          <a:xfrm>
            <a:off x="4701880" y="773718"/>
            <a:ext cx="4101086" cy="582932"/>
          </a:xfrm>
          <a:prstGeom prst="rect">
            <a:avLst/>
          </a:prstGeom>
          <a:noFill/>
          <a:ln>
            <a:noFill/>
          </a:ln>
        </p:spPr>
        <p:txBody>
          <a:bodyPr anchorCtr="0" anchor="ctr" bIns="34250" lIns="34250" spcFirstLastPara="1" rIns="34250" wrap="square" tIns="34250">
            <a:normAutofit/>
          </a:bodyPr>
          <a:lstStyle>
            <a:lvl1pPr indent="-361950" lvl="0" marL="457200" algn="l">
              <a:lnSpc>
                <a:spcPct val="120000"/>
              </a:lnSpc>
              <a:spcBef>
                <a:spcPts val="800"/>
              </a:spcBef>
              <a:spcAft>
                <a:spcPts val="0"/>
              </a:spcAft>
              <a:buSzPts val="2100"/>
              <a:buChar char="}"/>
              <a:defRPr/>
            </a:lvl1pPr>
            <a:lvl2pPr indent="-361950" lvl="1" marL="914400" algn="l">
              <a:lnSpc>
                <a:spcPct val="120000"/>
              </a:lnSpc>
              <a:spcBef>
                <a:spcPts val="800"/>
              </a:spcBef>
              <a:spcAft>
                <a:spcPts val="0"/>
              </a:spcAft>
              <a:buSzPts val="2100"/>
              <a:buChar char="}"/>
              <a:defRPr/>
            </a:lvl2pPr>
            <a:lvl3pPr indent="-361950" lvl="2" marL="1371600" algn="l">
              <a:lnSpc>
                <a:spcPct val="120000"/>
              </a:lnSpc>
              <a:spcBef>
                <a:spcPts val="800"/>
              </a:spcBef>
              <a:spcAft>
                <a:spcPts val="0"/>
              </a:spcAft>
              <a:buSzPts val="2100"/>
              <a:buChar char="}"/>
              <a:defRPr/>
            </a:lvl3pPr>
            <a:lvl4pPr indent="-361950" lvl="3" marL="1828800" algn="l">
              <a:lnSpc>
                <a:spcPct val="120000"/>
              </a:lnSpc>
              <a:spcBef>
                <a:spcPts val="800"/>
              </a:spcBef>
              <a:spcAft>
                <a:spcPts val="0"/>
              </a:spcAft>
              <a:buSzPts val="2100"/>
              <a:buChar char="}"/>
              <a:defRPr/>
            </a:lvl4pPr>
            <a:lvl5pPr indent="-361950" lvl="4" marL="2286000" algn="l">
              <a:lnSpc>
                <a:spcPct val="120000"/>
              </a:lnSpc>
              <a:spcBef>
                <a:spcPts val="800"/>
              </a:spcBef>
              <a:spcAft>
                <a:spcPts val="0"/>
              </a:spcAft>
              <a:buSzPts val="2100"/>
              <a:buChar char="}"/>
              <a:defRPr/>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sp>
        <p:nvSpPr>
          <p:cNvPr id="219" name="Google Shape;219;p20"/>
          <p:cNvSpPr txBox="1"/>
          <p:nvPr>
            <p:ph idx="12" type="sldNum"/>
          </p:nvPr>
        </p:nvSpPr>
        <p:spPr>
          <a:xfrm>
            <a:off x="8825807" y="4782860"/>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220" name="Shape 220"/>
        <p:cNvGrpSpPr/>
        <p:nvPr/>
      </p:nvGrpSpPr>
      <p:grpSpPr>
        <a:xfrm>
          <a:off x="0" y="0"/>
          <a:ext cx="0" cy="0"/>
          <a:chOff x="0" y="0"/>
          <a:chExt cx="0" cy="0"/>
        </a:xfrm>
      </p:grpSpPr>
      <p:grpSp>
        <p:nvGrpSpPr>
          <p:cNvPr id="221" name="Google Shape;221;p21"/>
          <p:cNvGrpSpPr/>
          <p:nvPr/>
        </p:nvGrpSpPr>
        <p:grpSpPr>
          <a:xfrm>
            <a:off x="-2" y="5773"/>
            <a:ext cx="9144009" cy="5143556"/>
            <a:chOff x="-1" y="-1"/>
            <a:chExt cx="12192010" cy="6858073"/>
          </a:xfrm>
        </p:grpSpPr>
        <p:sp>
          <p:nvSpPr>
            <p:cNvPr id="222" name="Google Shape;222;p21"/>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23" name="Google Shape;223;p21"/>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224" name="Google Shape;224;p21"/>
            <p:cNvGrpSpPr/>
            <p:nvPr/>
          </p:nvGrpSpPr>
          <p:grpSpPr>
            <a:xfrm>
              <a:off x="-1" y="-1"/>
              <a:ext cx="12192010" cy="6858073"/>
              <a:chOff x="-1" y="-1"/>
              <a:chExt cx="12192009" cy="6858072"/>
            </a:xfrm>
          </p:grpSpPr>
          <p:sp>
            <p:nvSpPr>
              <p:cNvPr id="225" name="Google Shape;225;p21"/>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26" name="Google Shape;226;p21"/>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27" name="Google Shape;227;p21"/>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28" name="Google Shape;228;p21"/>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29" name="Google Shape;229;p21"/>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230" name="Google Shape;230;p21"/>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31" name="Google Shape;231;p21"/>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232" name="Google Shape;232;p21"/>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233" name="Google Shape;233;p21"/>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234" name="Google Shape;234;p21"/>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35" name="Google Shape;235;p21"/>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36" name="Google Shape;236;p21"/>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237" name="Google Shape;237;p21"/>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238" name="Google Shape;238;p21"/>
          <p:cNvSpPr txBox="1"/>
          <p:nvPr>
            <p:ph type="title"/>
          </p:nvPr>
        </p:nvSpPr>
        <p:spPr>
          <a:xfrm>
            <a:off x="169333" y="1"/>
            <a:ext cx="8840498" cy="676895"/>
          </a:xfrm>
          <a:prstGeom prst="rect">
            <a:avLst/>
          </a:prstGeom>
          <a:noFill/>
          <a:ln>
            <a:noFill/>
          </a:ln>
        </p:spPr>
        <p:txBody>
          <a:bodyPr anchorCtr="0" anchor="ctr" bIns="34250" lIns="34250" spcFirstLastPara="1" rIns="34250" wrap="square" tIns="34250">
            <a:normAutofit/>
          </a:bodyPr>
          <a:lstStyle>
            <a:lvl1pPr lvl="0" algn="l">
              <a:lnSpc>
                <a:spcPct val="90000"/>
              </a:lnSpc>
              <a:spcBef>
                <a:spcPts val="0"/>
              </a:spcBef>
              <a:spcAft>
                <a:spcPts val="0"/>
              </a:spcAft>
              <a:buClr>
                <a:srgbClr val="FFFFFF"/>
              </a:buClr>
              <a:buSzPts val="1400"/>
              <a:buNone/>
              <a:defRPr/>
            </a:lvl1pPr>
            <a:lvl2pPr lvl="1" algn="l">
              <a:lnSpc>
                <a:spcPct val="90000"/>
              </a:lnSpc>
              <a:spcBef>
                <a:spcPts val="0"/>
              </a:spcBef>
              <a:spcAft>
                <a:spcPts val="0"/>
              </a:spcAft>
              <a:buClr>
                <a:srgbClr val="FFFFFF"/>
              </a:buClr>
              <a:buSzPts val="1400"/>
              <a:buNone/>
              <a:defRPr/>
            </a:lvl2pPr>
            <a:lvl3pPr lvl="2" algn="l">
              <a:lnSpc>
                <a:spcPct val="90000"/>
              </a:lnSpc>
              <a:spcBef>
                <a:spcPts val="0"/>
              </a:spcBef>
              <a:spcAft>
                <a:spcPts val="0"/>
              </a:spcAft>
              <a:buClr>
                <a:srgbClr val="FFFFFF"/>
              </a:buClr>
              <a:buSzPts val="1400"/>
              <a:buNone/>
              <a:defRPr/>
            </a:lvl3pPr>
            <a:lvl4pPr lvl="3" algn="l">
              <a:lnSpc>
                <a:spcPct val="90000"/>
              </a:lnSpc>
              <a:spcBef>
                <a:spcPts val="0"/>
              </a:spcBef>
              <a:spcAft>
                <a:spcPts val="0"/>
              </a:spcAft>
              <a:buClr>
                <a:srgbClr val="FFFFFF"/>
              </a:buClr>
              <a:buSzPts val="1400"/>
              <a:buNone/>
              <a:defRPr/>
            </a:lvl4pPr>
            <a:lvl5pPr lvl="4" algn="l">
              <a:lnSpc>
                <a:spcPct val="90000"/>
              </a:lnSpc>
              <a:spcBef>
                <a:spcPts val="0"/>
              </a:spcBef>
              <a:spcAft>
                <a:spcPts val="0"/>
              </a:spcAft>
              <a:buClr>
                <a:srgbClr val="FFFFFF"/>
              </a:buClr>
              <a:buSzPts val="1400"/>
              <a:buNone/>
              <a:defRPr/>
            </a:lvl5pPr>
            <a:lvl6pPr lvl="5" algn="l">
              <a:lnSpc>
                <a:spcPct val="90000"/>
              </a:lnSpc>
              <a:spcBef>
                <a:spcPts val="0"/>
              </a:spcBef>
              <a:spcAft>
                <a:spcPts val="0"/>
              </a:spcAft>
              <a:buClr>
                <a:srgbClr val="FFFFFF"/>
              </a:buClr>
              <a:buSzPts val="1400"/>
              <a:buNone/>
              <a:defRPr/>
            </a:lvl6pPr>
            <a:lvl7pPr lvl="6" algn="l">
              <a:lnSpc>
                <a:spcPct val="90000"/>
              </a:lnSpc>
              <a:spcBef>
                <a:spcPts val="0"/>
              </a:spcBef>
              <a:spcAft>
                <a:spcPts val="0"/>
              </a:spcAft>
              <a:buClr>
                <a:srgbClr val="FFFFFF"/>
              </a:buClr>
              <a:buSzPts val="1400"/>
              <a:buNone/>
              <a:defRPr/>
            </a:lvl7pPr>
            <a:lvl8pPr lvl="7" algn="l">
              <a:lnSpc>
                <a:spcPct val="90000"/>
              </a:lnSpc>
              <a:spcBef>
                <a:spcPts val="0"/>
              </a:spcBef>
              <a:spcAft>
                <a:spcPts val="0"/>
              </a:spcAft>
              <a:buClr>
                <a:srgbClr val="FFFFFF"/>
              </a:buClr>
              <a:buSzPts val="1400"/>
              <a:buNone/>
              <a:defRPr/>
            </a:lvl8pPr>
            <a:lvl9pPr lvl="8" algn="l">
              <a:lnSpc>
                <a:spcPct val="90000"/>
              </a:lnSpc>
              <a:spcBef>
                <a:spcPts val="0"/>
              </a:spcBef>
              <a:spcAft>
                <a:spcPts val="0"/>
              </a:spcAft>
              <a:buClr>
                <a:srgbClr val="FFFFFF"/>
              </a:buClr>
              <a:buSzPts val="1400"/>
              <a:buNone/>
              <a:defRPr/>
            </a:lvl9pPr>
          </a:lstStyle>
          <a:p/>
        </p:txBody>
      </p:sp>
      <p:sp>
        <p:nvSpPr>
          <p:cNvPr id="239" name="Google Shape;239;p21"/>
          <p:cNvSpPr txBox="1"/>
          <p:nvPr>
            <p:ph idx="12" type="sldNum"/>
          </p:nvPr>
        </p:nvSpPr>
        <p:spPr>
          <a:xfrm>
            <a:off x="8825807" y="4782860"/>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spTree>
      <p:nvGrpSpPr>
        <p:cNvPr id="240" name="Shape 240"/>
        <p:cNvGrpSpPr/>
        <p:nvPr/>
      </p:nvGrpSpPr>
      <p:grpSpPr>
        <a:xfrm>
          <a:off x="0" y="0"/>
          <a:ext cx="0" cy="0"/>
          <a:chOff x="0" y="0"/>
          <a:chExt cx="0" cy="0"/>
        </a:xfrm>
      </p:grpSpPr>
      <p:grpSp>
        <p:nvGrpSpPr>
          <p:cNvPr id="241" name="Google Shape;241;p22"/>
          <p:cNvGrpSpPr/>
          <p:nvPr/>
        </p:nvGrpSpPr>
        <p:grpSpPr>
          <a:xfrm>
            <a:off x="-2" y="5773"/>
            <a:ext cx="9144009" cy="5143556"/>
            <a:chOff x="-1" y="-1"/>
            <a:chExt cx="12192010" cy="6858073"/>
          </a:xfrm>
        </p:grpSpPr>
        <p:sp>
          <p:nvSpPr>
            <p:cNvPr id="242" name="Google Shape;242;p22"/>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43" name="Google Shape;243;p22"/>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244" name="Google Shape;244;p22"/>
            <p:cNvGrpSpPr/>
            <p:nvPr/>
          </p:nvGrpSpPr>
          <p:grpSpPr>
            <a:xfrm>
              <a:off x="-1" y="-1"/>
              <a:ext cx="12192010" cy="6858073"/>
              <a:chOff x="-1" y="-1"/>
              <a:chExt cx="12192009" cy="6858072"/>
            </a:xfrm>
          </p:grpSpPr>
          <p:sp>
            <p:nvSpPr>
              <p:cNvPr id="245" name="Google Shape;245;p22"/>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46" name="Google Shape;246;p22"/>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47" name="Google Shape;247;p22"/>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48" name="Google Shape;248;p22"/>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49" name="Google Shape;249;p22"/>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250" name="Google Shape;250;p22"/>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51" name="Google Shape;251;p22"/>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252" name="Google Shape;252;p22"/>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253" name="Google Shape;253;p22"/>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254" name="Google Shape;254;p22"/>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55" name="Google Shape;255;p22"/>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56" name="Google Shape;256;p22"/>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257" name="Google Shape;257;p22"/>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258" name="Google Shape;258;p22"/>
          <p:cNvSpPr txBox="1"/>
          <p:nvPr>
            <p:ph type="title"/>
          </p:nvPr>
        </p:nvSpPr>
        <p:spPr>
          <a:xfrm>
            <a:off x="857250" y="822960"/>
            <a:ext cx="2834641" cy="1303021"/>
          </a:xfrm>
          <a:prstGeom prst="rect">
            <a:avLst/>
          </a:prstGeom>
          <a:noFill/>
          <a:ln>
            <a:noFill/>
          </a:ln>
        </p:spPr>
        <p:txBody>
          <a:bodyPr anchorCtr="0" anchor="b" bIns="34250" lIns="34250" spcFirstLastPara="1" rIns="34250" wrap="square" tIns="34250">
            <a:normAutofit/>
          </a:bodyPr>
          <a:lstStyle>
            <a:lvl1pPr lvl="0" algn="l">
              <a:lnSpc>
                <a:spcPct val="90000"/>
              </a:lnSpc>
              <a:spcBef>
                <a:spcPts val="0"/>
              </a:spcBef>
              <a:spcAft>
                <a:spcPts val="0"/>
              </a:spcAft>
              <a:buClr>
                <a:srgbClr val="FFFFFF"/>
              </a:buClr>
              <a:buSzPts val="2300"/>
              <a:buFont typeface="Verdana"/>
              <a:buNone/>
              <a:defRPr sz="2300"/>
            </a:lvl1pPr>
            <a:lvl2pPr lvl="1" algn="l">
              <a:lnSpc>
                <a:spcPct val="90000"/>
              </a:lnSpc>
              <a:spcBef>
                <a:spcPts val="0"/>
              </a:spcBef>
              <a:spcAft>
                <a:spcPts val="0"/>
              </a:spcAft>
              <a:buClr>
                <a:srgbClr val="FFFFFF"/>
              </a:buClr>
              <a:buSzPts val="1400"/>
              <a:buNone/>
              <a:defRPr/>
            </a:lvl2pPr>
            <a:lvl3pPr lvl="2" algn="l">
              <a:lnSpc>
                <a:spcPct val="90000"/>
              </a:lnSpc>
              <a:spcBef>
                <a:spcPts val="0"/>
              </a:spcBef>
              <a:spcAft>
                <a:spcPts val="0"/>
              </a:spcAft>
              <a:buClr>
                <a:srgbClr val="FFFFFF"/>
              </a:buClr>
              <a:buSzPts val="1400"/>
              <a:buNone/>
              <a:defRPr/>
            </a:lvl3pPr>
            <a:lvl4pPr lvl="3" algn="l">
              <a:lnSpc>
                <a:spcPct val="90000"/>
              </a:lnSpc>
              <a:spcBef>
                <a:spcPts val="0"/>
              </a:spcBef>
              <a:spcAft>
                <a:spcPts val="0"/>
              </a:spcAft>
              <a:buClr>
                <a:srgbClr val="FFFFFF"/>
              </a:buClr>
              <a:buSzPts val="1400"/>
              <a:buNone/>
              <a:defRPr/>
            </a:lvl4pPr>
            <a:lvl5pPr lvl="4" algn="l">
              <a:lnSpc>
                <a:spcPct val="90000"/>
              </a:lnSpc>
              <a:spcBef>
                <a:spcPts val="0"/>
              </a:spcBef>
              <a:spcAft>
                <a:spcPts val="0"/>
              </a:spcAft>
              <a:buClr>
                <a:srgbClr val="FFFFFF"/>
              </a:buClr>
              <a:buSzPts val="1400"/>
              <a:buNone/>
              <a:defRPr/>
            </a:lvl5pPr>
            <a:lvl6pPr lvl="5" algn="l">
              <a:lnSpc>
                <a:spcPct val="90000"/>
              </a:lnSpc>
              <a:spcBef>
                <a:spcPts val="0"/>
              </a:spcBef>
              <a:spcAft>
                <a:spcPts val="0"/>
              </a:spcAft>
              <a:buClr>
                <a:srgbClr val="FFFFFF"/>
              </a:buClr>
              <a:buSzPts val="1400"/>
              <a:buNone/>
              <a:defRPr/>
            </a:lvl6pPr>
            <a:lvl7pPr lvl="6" algn="l">
              <a:lnSpc>
                <a:spcPct val="90000"/>
              </a:lnSpc>
              <a:spcBef>
                <a:spcPts val="0"/>
              </a:spcBef>
              <a:spcAft>
                <a:spcPts val="0"/>
              </a:spcAft>
              <a:buClr>
                <a:srgbClr val="FFFFFF"/>
              </a:buClr>
              <a:buSzPts val="1400"/>
              <a:buNone/>
              <a:defRPr/>
            </a:lvl7pPr>
            <a:lvl8pPr lvl="7" algn="l">
              <a:lnSpc>
                <a:spcPct val="90000"/>
              </a:lnSpc>
              <a:spcBef>
                <a:spcPts val="0"/>
              </a:spcBef>
              <a:spcAft>
                <a:spcPts val="0"/>
              </a:spcAft>
              <a:buClr>
                <a:srgbClr val="FFFFFF"/>
              </a:buClr>
              <a:buSzPts val="1400"/>
              <a:buNone/>
              <a:defRPr/>
            </a:lvl8pPr>
            <a:lvl9pPr lvl="8" algn="l">
              <a:lnSpc>
                <a:spcPct val="90000"/>
              </a:lnSpc>
              <a:spcBef>
                <a:spcPts val="0"/>
              </a:spcBef>
              <a:spcAft>
                <a:spcPts val="0"/>
              </a:spcAft>
              <a:buClr>
                <a:srgbClr val="FFFFFF"/>
              </a:buClr>
              <a:buSzPts val="1400"/>
              <a:buNone/>
              <a:defRPr/>
            </a:lvl9pPr>
          </a:lstStyle>
          <a:p/>
        </p:txBody>
      </p:sp>
      <p:sp>
        <p:nvSpPr>
          <p:cNvPr id="259" name="Google Shape;259;p22"/>
          <p:cNvSpPr txBox="1"/>
          <p:nvPr>
            <p:ph idx="1" type="body"/>
          </p:nvPr>
        </p:nvSpPr>
        <p:spPr>
          <a:xfrm>
            <a:off x="4129315" y="822960"/>
            <a:ext cx="4149639" cy="3768918"/>
          </a:xfrm>
          <a:prstGeom prst="rect">
            <a:avLst/>
          </a:prstGeom>
          <a:noFill/>
          <a:ln>
            <a:noFill/>
          </a:ln>
        </p:spPr>
        <p:txBody>
          <a:bodyPr anchorCtr="0" anchor="t" bIns="34250" lIns="34250" spcFirstLastPara="1" rIns="34250" wrap="square" tIns="34250">
            <a:normAutofit/>
          </a:bodyPr>
          <a:lstStyle>
            <a:lvl1pPr indent="-342900" lvl="0" marL="457200" algn="l">
              <a:lnSpc>
                <a:spcPct val="120000"/>
              </a:lnSpc>
              <a:spcBef>
                <a:spcPts val="800"/>
              </a:spcBef>
              <a:spcAft>
                <a:spcPts val="0"/>
              </a:spcAft>
              <a:buSzPts val="1800"/>
              <a:buChar char="}"/>
              <a:defRPr sz="1800"/>
            </a:lvl1pPr>
            <a:lvl2pPr indent="-342900" lvl="1" marL="914400" algn="l">
              <a:lnSpc>
                <a:spcPct val="120000"/>
              </a:lnSpc>
              <a:spcBef>
                <a:spcPts val="800"/>
              </a:spcBef>
              <a:spcAft>
                <a:spcPts val="0"/>
              </a:spcAft>
              <a:buSzPts val="1800"/>
              <a:buChar char="}"/>
              <a:defRPr sz="1800"/>
            </a:lvl2pPr>
            <a:lvl3pPr indent="-342900" lvl="2" marL="1371600" algn="l">
              <a:lnSpc>
                <a:spcPct val="120000"/>
              </a:lnSpc>
              <a:spcBef>
                <a:spcPts val="800"/>
              </a:spcBef>
              <a:spcAft>
                <a:spcPts val="0"/>
              </a:spcAft>
              <a:buSzPts val="1800"/>
              <a:buChar char="}"/>
              <a:defRPr sz="1800"/>
            </a:lvl3pPr>
            <a:lvl4pPr indent="-342900" lvl="3" marL="1828800" algn="l">
              <a:lnSpc>
                <a:spcPct val="120000"/>
              </a:lnSpc>
              <a:spcBef>
                <a:spcPts val="800"/>
              </a:spcBef>
              <a:spcAft>
                <a:spcPts val="0"/>
              </a:spcAft>
              <a:buSzPts val="1800"/>
              <a:buChar char="}"/>
              <a:defRPr sz="1800"/>
            </a:lvl4pPr>
            <a:lvl5pPr indent="-342900" lvl="4" marL="2286000" algn="l">
              <a:lnSpc>
                <a:spcPct val="120000"/>
              </a:lnSpc>
              <a:spcBef>
                <a:spcPts val="800"/>
              </a:spcBef>
              <a:spcAft>
                <a:spcPts val="0"/>
              </a:spcAft>
              <a:buSzPts val="1800"/>
              <a:buChar char="}"/>
              <a:defRPr sz="1800"/>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sp>
        <p:nvSpPr>
          <p:cNvPr id="260" name="Google Shape;260;p22"/>
          <p:cNvSpPr txBox="1"/>
          <p:nvPr>
            <p:ph idx="2" type="body"/>
          </p:nvPr>
        </p:nvSpPr>
        <p:spPr>
          <a:xfrm>
            <a:off x="857249" y="2125979"/>
            <a:ext cx="2834642" cy="2465900"/>
          </a:xfrm>
          <a:prstGeom prst="rect">
            <a:avLst/>
          </a:prstGeom>
          <a:noFill/>
          <a:ln>
            <a:noFill/>
          </a:ln>
        </p:spPr>
        <p:txBody>
          <a:bodyPr anchorCtr="0" anchor="t" bIns="34250" lIns="34250" spcFirstLastPara="1" rIns="34250" wrap="square" tIns="34250">
            <a:normAutofit/>
          </a:bodyPr>
          <a:lstStyle>
            <a:lvl1pPr indent="-361950" lvl="0" marL="457200" algn="l">
              <a:lnSpc>
                <a:spcPct val="120000"/>
              </a:lnSpc>
              <a:spcBef>
                <a:spcPts val="800"/>
              </a:spcBef>
              <a:spcAft>
                <a:spcPts val="0"/>
              </a:spcAft>
              <a:buSzPts val="2100"/>
              <a:buChar char="}"/>
              <a:defRPr/>
            </a:lvl1pPr>
            <a:lvl2pPr indent="-361950" lvl="1" marL="914400" algn="l">
              <a:lnSpc>
                <a:spcPct val="120000"/>
              </a:lnSpc>
              <a:spcBef>
                <a:spcPts val="800"/>
              </a:spcBef>
              <a:spcAft>
                <a:spcPts val="0"/>
              </a:spcAft>
              <a:buSzPts val="2100"/>
              <a:buChar char="}"/>
              <a:defRPr/>
            </a:lvl2pPr>
            <a:lvl3pPr indent="-361950" lvl="2" marL="1371600" algn="l">
              <a:lnSpc>
                <a:spcPct val="120000"/>
              </a:lnSpc>
              <a:spcBef>
                <a:spcPts val="800"/>
              </a:spcBef>
              <a:spcAft>
                <a:spcPts val="0"/>
              </a:spcAft>
              <a:buSzPts val="2100"/>
              <a:buChar char="}"/>
              <a:defRPr/>
            </a:lvl3pPr>
            <a:lvl4pPr indent="-361950" lvl="3" marL="1828800" algn="l">
              <a:lnSpc>
                <a:spcPct val="120000"/>
              </a:lnSpc>
              <a:spcBef>
                <a:spcPts val="800"/>
              </a:spcBef>
              <a:spcAft>
                <a:spcPts val="0"/>
              </a:spcAft>
              <a:buSzPts val="2100"/>
              <a:buChar char="}"/>
              <a:defRPr/>
            </a:lvl4pPr>
            <a:lvl5pPr indent="-361950" lvl="4" marL="2286000" algn="l">
              <a:lnSpc>
                <a:spcPct val="120000"/>
              </a:lnSpc>
              <a:spcBef>
                <a:spcPts val="800"/>
              </a:spcBef>
              <a:spcAft>
                <a:spcPts val="0"/>
              </a:spcAft>
              <a:buSzPts val="2100"/>
              <a:buChar char="}"/>
              <a:defRPr/>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sp>
        <p:nvSpPr>
          <p:cNvPr id="261" name="Google Shape;261;p22"/>
          <p:cNvSpPr txBox="1"/>
          <p:nvPr/>
        </p:nvSpPr>
        <p:spPr>
          <a:xfrm>
            <a:off x="203623" y="1"/>
            <a:ext cx="8771917" cy="676895"/>
          </a:xfrm>
          <a:prstGeom prst="rect">
            <a:avLst/>
          </a:prstGeom>
          <a:noFill/>
          <a:ln>
            <a:noFill/>
          </a:ln>
        </p:spPr>
        <p:txBody>
          <a:bodyPr anchorCtr="0" anchor="ctr" bIns="34250" lIns="34250" spcFirstLastPara="1" rIns="34250" wrap="square" tIns="34250">
            <a:normAutofit/>
          </a:bodyPr>
          <a:lstStyle/>
          <a:p>
            <a:pPr indent="0" lvl="0" marL="0" marR="0" rtl="0" algn="l">
              <a:lnSpc>
                <a:spcPct val="90000"/>
              </a:lnSpc>
              <a:spcBef>
                <a:spcPts val="0"/>
              </a:spcBef>
              <a:spcAft>
                <a:spcPts val="0"/>
              </a:spcAft>
              <a:buClr>
                <a:srgbClr val="FFFFFF"/>
              </a:buClr>
              <a:buSzPts val="2700"/>
              <a:buFont typeface="Verdana"/>
              <a:buNone/>
            </a:pPr>
            <a:r>
              <a:rPr b="0" i="0" lang="en" sz="2700" u="none" cap="none" strike="noStrike">
                <a:solidFill>
                  <a:srgbClr val="FFFFFF"/>
                </a:solidFill>
                <a:latin typeface="Verdana"/>
                <a:ea typeface="Verdana"/>
                <a:cs typeface="Verdana"/>
                <a:sym typeface="Verdana"/>
              </a:rPr>
              <a:t>Click to edit Master title style</a:t>
            </a:r>
            <a:endParaRPr sz="1100"/>
          </a:p>
        </p:txBody>
      </p:sp>
      <p:sp>
        <p:nvSpPr>
          <p:cNvPr id="262" name="Google Shape;262;p22"/>
          <p:cNvSpPr txBox="1"/>
          <p:nvPr>
            <p:ph idx="12" type="sldNum"/>
          </p:nvPr>
        </p:nvSpPr>
        <p:spPr>
          <a:xfrm>
            <a:off x="8825807" y="4782860"/>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p:cSld name="Picture with Caption">
    <p:spTree>
      <p:nvGrpSpPr>
        <p:cNvPr id="263" name="Shape 263"/>
        <p:cNvGrpSpPr/>
        <p:nvPr/>
      </p:nvGrpSpPr>
      <p:grpSpPr>
        <a:xfrm>
          <a:off x="0" y="0"/>
          <a:ext cx="0" cy="0"/>
          <a:chOff x="0" y="0"/>
          <a:chExt cx="0" cy="0"/>
        </a:xfrm>
      </p:grpSpPr>
      <p:grpSp>
        <p:nvGrpSpPr>
          <p:cNvPr id="264" name="Google Shape;264;p23"/>
          <p:cNvGrpSpPr/>
          <p:nvPr/>
        </p:nvGrpSpPr>
        <p:grpSpPr>
          <a:xfrm>
            <a:off x="-2" y="5773"/>
            <a:ext cx="9144009" cy="5143556"/>
            <a:chOff x="-1" y="-1"/>
            <a:chExt cx="12192010" cy="6858073"/>
          </a:xfrm>
        </p:grpSpPr>
        <p:sp>
          <p:nvSpPr>
            <p:cNvPr id="265" name="Google Shape;265;p23"/>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66" name="Google Shape;266;p23"/>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267" name="Google Shape;267;p23"/>
            <p:cNvGrpSpPr/>
            <p:nvPr/>
          </p:nvGrpSpPr>
          <p:grpSpPr>
            <a:xfrm>
              <a:off x="-1" y="-1"/>
              <a:ext cx="12192010" cy="6858073"/>
              <a:chOff x="-1" y="-1"/>
              <a:chExt cx="12192009" cy="6858072"/>
            </a:xfrm>
          </p:grpSpPr>
          <p:sp>
            <p:nvSpPr>
              <p:cNvPr id="268" name="Google Shape;268;p23"/>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69" name="Google Shape;269;p23"/>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70" name="Google Shape;270;p23"/>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71" name="Google Shape;271;p23"/>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72" name="Google Shape;272;p23"/>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273" name="Google Shape;273;p23"/>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74" name="Google Shape;274;p23"/>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275" name="Google Shape;275;p23"/>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276" name="Google Shape;276;p23"/>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277" name="Google Shape;277;p23"/>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78" name="Google Shape;278;p23"/>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79" name="Google Shape;279;p23"/>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280" name="Google Shape;280;p23"/>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281" name="Google Shape;281;p23"/>
          <p:cNvSpPr txBox="1"/>
          <p:nvPr>
            <p:ph type="title"/>
          </p:nvPr>
        </p:nvSpPr>
        <p:spPr>
          <a:xfrm>
            <a:off x="857250" y="822960"/>
            <a:ext cx="2834641" cy="1303021"/>
          </a:xfrm>
          <a:prstGeom prst="rect">
            <a:avLst/>
          </a:prstGeom>
          <a:noFill/>
          <a:ln>
            <a:noFill/>
          </a:ln>
        </p:spPr>
        <p:txBody>
          <a:bodyPr anchorCtr="0" anchor="b" bIns="34250" lIns="34250" spcFirstLastPara="1" rIns="34250" wrap="square" tIns="34250">
            <a:normAutofit/>
          </a:bodyPr>
          <a:lstStyle>
            <a:lvl1pPr lvl="0" algn="l">
              <a:lnSpc>
                <a:spcPct val="90000"/>
              </a:lnSpc>
              <a:spcBef>
                <a:spcPts val="0"/>
              </a:spcBef>
              <a:spcAft>
                <a:spcPts val="0"/>
              </a:spcAft>
              <a:buClr>
                <a:srgbClr val="FFFFFF"/>
              </a:buClr>
              <a:buSzPts val="2300"/>
              <a:buFont typeface="Verdana"/>
              <a:buNone/>
              <a:defRPr sz="2300"/>
            </a:lvl1pPr>
            <a:lvl2pPr lvl="1" algn="l">
              <a:lnSpc>
                <a:spcPct val="90000"/>
              </a:lnSpc>
              <a:spcBef>
                <a:spcPts val="0"/>
              </a:spcBef>
              <a:spcAft>
                <a:spcPts val="0"/>
              </a:spcAft>
              <a:buClr>
                <a:srgbClr val="FFFFFF"/>
              </a:buClr>
              <a:buSzPts val="1400"/>
              <a:buNone/>
              <a:defRPr/>
            </a:lvl2pPr>
            <a:lvl3pPr lvl="2" algn="l">
              <a:lnSpc>
                <a:spcPct val="90000"/>
              </a:lnSpc>
              <a:spcBef>
                <a:spcPts val="0"/>
              </a:spcBef>
              <a:spcAft>
                <a:spcPts val="0"/>
              </a:spcAft>
              <a:buClr>
                <a:srgbClr val="FFFFFF"/>
              </a:buClr>
              <a:buSzPts val="1400"/>
              <a:buNone/>
              <a:defRPr/>
            </a:lvl3pPr>
            <a:lvl4pPr lvl="3" algn="l">
              <a:lnSpc>
                <a:spcPct val="90000"/>
              </a:lnSpc>
              <a:spcBef>
                <a:spcPts val="0"/>
              </a:spcBef>
              <a:spcAft>
                <a:spcPts val="0"/>
              </a:spcAft>
              <a:buClr>
                <a:srgbClr val="FFFFFF"/>
              </a:buClr>
              <a:buSzPts val="1400"/>
              <a:buNone/>
              <a:defRPr/>
            </a:lvl4pPr>
            <a:lvl5pPr lvl="4" algn="l">
              <a:lnSpc>
                <a:spcPct val="90000"/>
              </a:lnSpc>
              <a:spcBef>
                <a:spcPts val="0"/>
              </a:spcBef>
              <a:spcAft>
                <a:spcPts val="0"/>
              </a:spcAft>
              <a:buClr>
                <a:srgbClr val="FFFFFF"/>
              </a:buClr>
              <a:buSzPts val="1400"/>
              <a:buNone/>
              <a:defRPr/>
            </a:lvl5pPr>
            <a:lvl6pPr lvl="5" algn="l">
              <a:lnSpc>
                <a:spcPct val="90000"/>
              </a:lnSpc>
              <a:spcBef>
                <a:spcPts val="0"/>
              </a:spcBef>
              <a:spcAft>
                <a:spcPts val="0"/>
              </a:spcAft>
              <a:buClr>
                <a:srgbClr val="FFFFFF"/>
              </a:buClr>
              <a:buSzPts val="1400"/>
              <a:buNone/>
              <a:defRPr/>
            </a:lvl6pPr>
            <a:lvl7pPr lvl="6" algn="l">
              <a:lnSpc>
                <a:spcPct val="90000"/>
              </a:lnSpc>
              <a:spcBef>
                <a:spcPts val="0"/>
              </a:spcBef>
              <a:spcAft>
                <a:spcPts val="0"/>
              </a:spcAft>
              <a:buClr>
                <a:srgbClr val="FFFFFF"/>
              </a:buClr>
              <a:buSzPts val="1400"/>
              <a:buNone/>
              <a:defRPr/>
            </a:lvl7pPr>
            <a:lvl8pPr lvl="7" algn="l">
              <a:lnSpc>
                <a:spcPct val="90000"/>
              </a:lnSpc>
              <a:spcBef>
                <a:spcPts val="0"/>
              </a:spcBef>
              <a:spcAft>
                <a:spcPts val="0"/>
              </a:spcAft>
              <a:buClr>
                <a:srgbClr val="FFFFFF"/>
              </a:buClr>
              <a:buSzPts val="1400"/>
              <a:buNone/>
              <a:defRPr/>
            </a:lvl8pPr>
            <a:lvl9pPr lvl="8" algn="l">
              <a:lnSpc>
                <a:spcPct val="90000"/>
              </a:lnSpc>
              <a:spcBef>
                <a:spcPts val="0"/>
              </a:spcBef>
              <a:spcAft>
                <a:spcPts val="0"/>
              </a:spcAft>
              <a:buClr>
                <a:srgbClr val="FFFFFF"/>
              </a:buClr>
              <a:buSzPts val="1400"/>
              <a:buNone/>
              <a:defRPr/>
            </a:lvl9pPr>
          </a:lstStyle>
          <a:p/>
        </p:txBody>
      </p:sp>
      <p:sp>
        <p:nvSpPr>
          <p:cNvPr id="282" name="Google Shape;282;p23"/>
          <p:cNvSpPr/>
          <p:nvPr>
            <p:ph idx="2" type="pic"/>
          </p:nvPr>
        </p:nvSpPr>
        <p:spPr>
          <a:xfrm>
            <a:off x="4019109" y="802388"/>
            <a:ext cx="4257703" cy="3799430"/>
          </a:xfrm>
          <a:prstGeom prst="rect">
            <a:avLst/>
          </a:prstGeom>
          <a:noFill/>
          <a:ln>
            <a:noFill/>
          </a:ln>
        </p:spPr>
      </p:sp>
      <p:sp>
        <p:nvSpPr>
          <p:cNvPr id="283" name="Google Shape;283;p23"/>
          <p:cNvSpPr txBox="1"/>
          <p:nvPr>
            <p:ph idx="1" type="body"/>
          </p:nvPr>
        </p:nvSpPr>
        <p:spPr>
          <a:xfrm>
            <a:off x="857250" y="2125979"/>
            <a:ext cx="2834641" cy="2475840"/>
          </a:xfrm>
          <a:prstGeom prst="rect">
            <a:avLst/>
          </a:prstGeom>
          <a:noFill/>
          <a:ln>
            <a:noFill/>
          </a:ln>
        </p:spPr>
        <p:txBody>
          <a:bodyPr anchorCtr="0" anchor="t" bIns="34250" lIns="34250" spcFirstLastPara="1" rIns="34250" wrap="square" tIns="34250">
            <a:normAutofit/>
          </a:bodyPr>
          <a:lstStyle>
            <a:lvl1pPr indent="-228600" lvl="0" marL="457200" algn="l">
              <a:lnSpc>
                <a:spcPct val="100000"/>
              </a:lnSpc>
              <a:spcBef>
                <a:spcPts val="600"/>
              </a:spcBef>
              <a:spcAft>
                <a:spcPts val="0"/>
              </a:spcAft>
              <a:buClr>
                <a:srgbClr val="000000"/>
              </a:buClr>
              <a:buSzPts val="900"/>
              <a:buFont typeface="Verdana"/>
              <a:buNone/>
              <a:defRPr sz="900"/>
            </a:lvl1pPr>
            <a:lvl2pPr indent="-228600" lvl="1" marL="914400" algn="l">
              <a:lnSpc>
                <a:spcPct val="100000"/>
              </a:lnSpc>
              <a:spcBef>
                <a:spcPts val="600"/>
              </a:spcBef>
              <a:spcAft>
                <a:spcPts val="0"/>
              </a:spcAft>
              <a:buClr>
                <a:srgbClr val="000000"/>
              </a:buClr>
              <a:buSzPts val="900"/>
              <a:buFont typeface="Verdana"/>
              <a:buNone/>
              <a:defRPr sz="900"/>
            </a:lvl2pPr>
            <a:lvl3pPr indent="-228600" lvl="2" marL="1371600" algn="l">
              <a:lnSpc>
                <a:spcPct val="100000"/>
              </a:lnSpc>
              <a:spcBef>
                <a:spcPts val="600"/>
              </a:spcBef>
              <a:spcAft>
                <a:spcPts val="0"/>
              </a:spcAft>
              <a:buClr>
                <a:srgbClr val="000000"/>
              </a:buClr>
              <a:buSzPts val="900"/>
              <a:buFont typeface="Verdana"/>
              <a:buNone/>
              <a:defRPr sz="900"/>
            </a:lvl3pPr>
            <a:lvl4pPr indent="-228600" lvl="3" marL="1828800" algn="l">
              <a:lnSpc>
                <a:spcPct val="100000"/>
              </a:lnSpc>
              <a:spcBef>
                <a:spcPts val="600"/>
              </a:spcBef>
              <a:spcAft>
                <a:spcPts val="0"/>
              </a:spcAft>
              <a:buClr>
                <a:srgbClr val="000000"/>
              </a:buClr>
              <a:buSzPts val="900"/>
              <a:buFont typeface="Verdana"/>
              <a:buNone/>
              <a:defRPr sz="900"/>
            </a:lvl4pPr>
            <a:lvl5pPr indent="-228600" lvl="4" marL="2286000" algn="l">
              <a:lnSpc>
                <a:spcPct val="100000"/>
              </a:lnSpc>
              <a:spcBef>
                <a:spcPts val="600"/>
              </a:spcBef>
              <a:spcAft>
                <a:spcPts val="0"/>
              </a:spcAft>
              <a:buClr>
                <a:srgbClr val="000000"/>
              </a:buClr>
              <a:buSzPts val="900"/>
              <a:buFont typeface="Verdana"/>
              <a:buNone/>
              <a:defRPr sz="900"/>
            </a:lvl5pPr>
            <a:lvl6pPr indent="-361950" lvl="5" marL="2743200" algn="l">
              <a:lnSpc>
                <a:spcPct val="120000"/>
              </a:lnSpc>
              <a:spcBef>
                <a:spcPts val="800"/>
              </a:spcBef>
              <a:spcAft>
                <a:spcPts val="0"/>
              </a:spcAft>
              <a:buSzPts val="2100"/>
              <a:buChar char="•"/>
              <a:defRPr/>
            </a:lvl6pPr>
            <a:lvl7pPr indent="-361950" lvl="6" marL="3200400" algn="l">
              <a:lnSpc>
                <a:spcPct val="120000"/>
              </a:lnSpc>
              <a:spcBef>
                <a:spcPts val="800"/>
              </a:spcBef>
              <a:spcAft>
                <a:spcPts val="0"/>
              </a:spcAft>
              <a:buSzPts val="2100"/>
              <a:buChar char="•"/>
              <a:defRPr/>
            </a:lvl7pPr>
            <a:lvl8pPr indent="-361950" lvl="7" marL="3657600" algn="l">
              <a:lnSpc>
                <a:spcPct val="120000"/>
              </a:lnSpc>
              <a:spcBef>
                <a:spcPts val="800"/>
              </a:spcBef>
              <a:spcAft>
                <a:spcPts val="0"/>
              </a:spcAft>
              <a:buSzPts val="2100"/>
              <a:buChar char="•"/>
              <a:defRPr/>
            </a:lvl8pPr>
            <a:lvl9pPr indent="-361950" lvl="8" marL="4114800" algn="l">
              <a:lnSpc>
                <a:spcPct val="120000"/>
              </a:lnSpc>
              <a:spcBef>
                <a:spcPts val="800"/>
              </a:spcBef>
              <a:spcAft>
                <a:spcPts val="0"/>
              </a:spcAft>
              <a:buSzPts val="2100"/>
              <a:buChar char="•"/>
              <a:defRPr/>
            </a:lvl9pPr>
          </a:lstStyle>
          <a:p/>
        </p:txBody>
      </p:sp>
      <p:sp>
        <p:nvSpPr>
          <p:cNvPr id="284" name="Google Shape;284;p23"/>
          <p:cNvSpPr txBox="1"/>
          <p:nvPr/>
        </p:nvSpPr>
        <p:spPr>
          <a:xfrm>
            <a:off x="203623" y="1"/>
            <a:ext cx="8771917" cy="676895"/>
          </a:xfrm>
          <a:prstGeom prst="rect">
            <a:avLst/>
          </a:prstGeom>
          <a:noFill/>
          <a:ln>
            <a:noFill/>
          </a:ln>
        </p:spPr>
        <p:txBody>
          <a:bodyPr anchorCtr="0" anchor="ctr" bIns="34250" lIns="34250" spcFirstLastPara="1" rIns="34250" wrap="square" tIns="34250">
            <a:normAutofit/>
          </a:bodyPr>
          <a:lstStyle/>
          <a:p>
            <a:pPr indent="0" lvl="0" marL="0" marR="0" rtl="0" algn="l">
              <a:lnSpc>
                <a:spcPct val="90000"/>
              </a:lnSpc>
              <a:spcBef>
                <a:spcPts val="0"/>
              </a:spcBef>
              <a:spcAft>
                <a:spcPts val="0"/>
              </a:spcAft>
              <a:buClr>
                <a:srgbClr val="FFFFFF"/>
              </a:buClr>
              <a:buSzPts val="2700"/>
              <a:buFont typeface="Verdana"/>
              <a:buNone/>
            </a:pPr>
            <a:r>
              <a:rPr b="0" i="0" lang="en" sz="2700" u="none" cap="none" strike="noStrike">
                <a:solidFill>
                  <a:srgbClr val="FFFFFF"/>
                </a:solidFill>
                <a:latin typeface="Verdana"/>
                <a:ea typeface="Verdana"/>
                <a:cs typeface="Verdana"/>
                <a:sym typeface="Verdana"/>
              </a:rPr>
              <a:t>Click to edit Master title style</a:t>
            </a:r>
            <a:endParaRPr sz="1100"/>
          </a:p>
        </p:txBody>
      </p:sp>
      <p:sp>
        <p:nvSpPr>
          <p:cNvPr id="285" name="Google Shape;285;p23"/>
          <p:cNvSpPr txBox="1"/>
          <p:nvPr>
            <p:ph idx="12" type="sldNum"/>
          </p:nvPr>
        </p:nvSpPr>
        <p:spPr>
          <a:xfrm>
            <a:off x="8825807" y="4782860"/>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showMasterSp="0">
  <p:cSld name="Blank Slide">
    <p:spTree>
      <p:nvGrpSpPr>
        <p:cNvPr id="286" name="Shape 286"/>
        <p:cNvGrpSpPr/>
        <p:nvPr/>
      </p:nvGrpSpPr>
      <p:grpSpPr>
        <a:xfrm>
          <a:off x="0" y="0"/>
          <a:ext cx="0" cy="0"/>
          <a:chOff x="0" y="0"/>
          <a:chExt cx="0" cy="0"/>
        </a:xfrm>
      </p:grpSpPr>
      <p:grpSp>
        <p:nvGrpSpPr>
          <p:cNvPr id="287" name="Google Shape;287;p24"/>
          <p:cNvGrpSpPr/>
          <p:nvPr/>
        </p:nvGrpSpPr>
        <p:grpSpPr>
          <a:xfrm>
            <a:off x="-2" y="5773"/>
            <a:ext cx="9144009" cy="5143556"/>
            <a:chOff x="-1" y="-1"/>
            <a:chExt cx="12192010" cy="6858073"/>
          </a:xfrm>
        </p:grpSpPr>
        <p:sp>
          <p:nvSpPr>
            <p:cNvPr id="288" name="Google Shape;288;p24"/>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89" name="Google Shape;289;p24"/>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290" name="Google Shape;290;p24"/>
            <p:cNvGrpSpPr/>
            <p:nvPr/>
          </p:nvGrpSpPr>
          <p:grpSpPr>
            <a:xfrm>
              <a:off x="-1" y="-1"/>
              <a:ext cx="12192010" cy="6858073"/>
              <a:chOff x="-1" y="-1"/>
              <a:chExt cx="12192009" cy="6858072"/>
            </a:xfrm>
          </p:grpSpPr>
          <p:sp>
            <p:nvSpPr>
              <p:cNvPr id="291" name="Google Shape;291;p24"/>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92" name="Google Shape;292;p24"/>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93" name="Google Shape;293;p24"/>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94" name="Google Shape;294;p24"/>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295" name="Google Shape;295;p24"/>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296" name="Google Shape;296;p24"/>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297" name="Google Shape;297;p24"/>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298" name="Google Shape;298;p24"/>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299" name="Google Shape;299;p24"/>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300" name="Google Shape;300;p24"/>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301" name="Google Shape;301;p24"/>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302" name="Google Shape;302;p24"/>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303" name="Google Shape;303;p24"/>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304" name="Google Shape;304;p24"/>
          <p:cNvSpPr txBox="1"/>
          <p:nvPr>
            <p:ph idx="12" type="sldNum"/>
          </p:nvPr>
        </p:nvSpPr>
        <p:spPr>
          <a:xfrm>
            <a:off x="8825807" y="4782860"/>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spTree>
      <p:nvGrpSpPr>
        <p:cNvPr id="305" name="Shape 305"/>
        <p:cNvGrpSpPr/>
        <p:nvPr/>
      </p:nvGrpSpPr>
      <p:grpSpPr>
        <a:xfrm>
          <a:off x="0" y="0"/>
          <a:ext cx="0" cy="0"/>
          <a:chOff x="0" y="0"/>
          <a:chExt cx="0" cy="0"/>
        </a:xfrm>
      </p:grpSpPr>
      <p:grpSp>
        <p:nvGrpSpPr>
          <p:cNvPr id="306" name="Google Shape;306;p25"/>
          <p:cNvGrpSpPr/>
          <p:nvPr/>
        </p:nvGrpSpPr>
        <p:grpSpPr>
          <a:xfrm>
            <a:off x="-2" y="5773"/>
            <a:ext cx="9144009" cy="5143556"/>
            <a:chOff x="-1" y="-1"/>
            <a:chExt cx="12192010" cy="6858073"/>
          </a:xfrm>
        </p:grpSpPr>
        <p:sp>
          <p:nvSpPr>
            <p:cNvPr id="307" name="Google Shape;307;p25"/>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308" name="Google Shape;308;p25"/>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309" name="Google Shape;309;p25"/>
            <p:cNvGrpSpPr/>
            <p:nvPr/>
          </p:nvGrpSpPr>
          <p:grpSpPr>
            <a:xfrm>
              <a:off x="-1" y="-1"/>
              <a:ext cx="12192010" cy="6858073"/>
              <a:chOff x="-1" y="-1"/>
              <a:chExt cx="12192009" cy="6858072"/>
            </a:xfrm>
          </p:grpSpPr>
          <p:sp>
            <p:nvSpPr>
              <p:cNvPr id="310" name="Google Shape;310;p25"/>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311" name="Google Shape;311;p25"/>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312" name="Google Shape;312;p25"/>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313" name="Google Shape;313;p25"/>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314" name="Google Shape;314;p25"/>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315" name="Google Shape;315;p25"/>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316" name="Google Shape;316;p25"/>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317" name="Google Shape;317;p25"/>
          <p:cNvPicPr preferRelativeResize="0"/>
          <p:nvPr/>
        </p:nvPicPr>
        <p:blipFill rotWithShape="1">
          <a:blip r:embed="rId2">
            <a:alphaModFix/>
          </a:blip>
          <a:srcRect b="0" l="0" r="0" t="0"/>
          <a:stretch/>
        </p:blipFill>
        <p:spPr>
          <a:xfrm>
            <a:off x="545869" y="4737600"/>
            <a:ext cx="1967096" cy="330449"/>
          </a:xfrm>
          <a:prstGeom prst="rect">
            <a:avLst/>
          </a:prstGeom>
          <a:noFill/>
          <a:ln>
            <a:noFill/>
          </a:ln>
        </p:spPr>
      </p:pic>
      <p:cxnSp>
        <p:nvCxnSpPr>
          <p:cNvPr id="318" name="Google Shape;318;p25"/>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319" name="Google Shape;319;p25"/>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320" name="Google Shape;320;p25"/>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321" name="Google Shape;321;p25"/>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322" name="Google Shape;322;p25"/>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323" name="Google Shape;323;p25"/>
          <p:cNvSpPr/>
          <p:nvPr/>
        </p:nvSpPr>
        <p:spPr>
          <a:xfrm>
            <a:off x="182877" y="137157"/>
            <a:ext cx="8778245" cy="4869185"/>
          </a:xfrm>
          <a:prstGeom prst="rect">
            <a:avLst/>
          </a:prstGeom>
          <a:blipFill rotWithShape="1">
            <a:blip r:embed="rId3">
              <a:alphaModFix/>
            </a:blip>
            <a:stretch>
              <a:fillRect b="0" l="0" r="0" t="0"/>
            </a:stretch>
          </a:blipFill>
          <a:ln cap="flat" cmpd="sng" w="28575">
            <a:solidFill>
              <a:schemeClr val="accent2"/>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pic>
        <p:nvPicPr>
          <p:cNvPr descr="Google Shape;262;p14" id="324" name="Google Shape;324;p25"/>
          <p:cNvPicPr preferRelativeResize="0"/>
          <p:nvPr/>
        </p:nvPicPr>
        <p:blipFill rotWithShape="1">
          <a:blip r:embed="rId4">
            <a:alphaModFix/>
          </a:blip>
          <a:srcRect b="0" l="0" r="0" t="0"/>
          <a:stretch/>
        </p:blipFill>
        <p:spPr>
          <a:xfrm>
            <a:off x="1712652" y="2091186"/>
            <a:ext cx="5718695" cy="961129"/>
          </a:xfrm>
          <a:prstGeom prst="rect">
            <a:avLst/>
          </a:prstGeom>
          <a:noFill/>
          <a:ln>
            <a:noFill/>
          </a:ln>
        </p:spPr>
      </p:pic>
      <p:sp>
        <p:nvSpPr>
          <p:cNvPr id="325" name="Google Shape;325;p25"/>
          <p:cNvSpPr txBox="1"/>
          <p:nvPr>
            <p:ph idx="12" type="sldNum"/>
          </p:nvPr>
        </p:nvSpPr>
        <p:spPr>
          <a:xfrm>
            <a:off x="6369179" y="4682159"/>
            <a:ext cx="184021" cy="170208"/>
          </a:xfrm>
          <a:prstGeom prst="rect">
            <a:avLst/>
          </a:prstGeom>
          <a:noFill/>
          <a:ln>
            <a:noFill/>
          </a:ln>
        </p:spPr>
        <p:txBody>
          <a:bodyPr anchorCtr="0" anchor="ctr" bIns="34250" lIns="34250" spcFirstLastPara="1" rIns="34250" wrap="square" tIns="34250">
            <a:spAutoFit/>
          </a:bodyPr>
          <a:lstStyle>
            <a:lvl1pPr indent="0" lvl="0" marL="0" algn="r">
              <a:lnSpc>
                <a:spcPct val="100000"/>
              </a:lnSpc>
              <a:spcBef>
                <a:spcPts val="0"/>
              </a:spcBef>
              <a:spcAft>
                <a:spcPts val="0"/>
              </a:spcAft>
              <a:buClr>
                <a:srgbClr val="0B4D28"/>
              </a:buClr>
              <a:buSzPts val="800"/>
              <a:buFont typeface="Arial"/>
              <a:buNone/>
              <a:defRPr sz="800">
                <a:solidFill>
                  <a:srgbClr val="0B4D28"/>
                </a:solidFill>
              </a:defRPr>
            </a:lvl1pPr>
            <a:lvl2pPr indent="0" lvl="1" marL="0" algn="r">
              <a:lnSpc>
                <a:spcPct val="100000"/>
              </a:lnSpc>
              <a:spcBef>
                <a:spcPts val="0"/>
              </a:spcBef>
              <a:spcAft>
                <a:spcPts val="0"/>
              </a:spcAft>
              <a:buClr>
                <a:srgbClr val="0B4D28"/>
              </a:buClr>
              <a:buSzPts val="800"/>
              <a:buFont typeface="Arial"/>
              <a:buNone/>
              <a:defRPr sz="800">
                <a:solidFill>
                  <a:srgbClr val="0B4D28"/>
                </a:solidFill>
              </a:defRPr>
            </a:lvl2pPr>
            <a:lvl3pPr indent="0" lvl="2" marL="0" algn="r">
              <a:lnSpc>
                <a:spcPct val="100000"/>
              </a:lnSpc>
              <a:spcBef>
                <a:spcPts val="0"/>
              </a:spcBef>
              <a:spcAft>
                <a:spcPts val="0"/>
              </a:spcAft>
              <a:buClr>
                <a:srgbClr val="0B4D28"/>
              </a:buClr>
              <a:buSzPts val="800"/>
              <a:buFont typeface="Arial"/>
              <a:buNone/>
              <a:defRPr sz="800">
                <a:solidFill>
                  <a:srgbClr val="0B4D28"/>
                </a:solidFill>
              </a:defRPr>
            </a:lvl3pPr>
            <a:lvl4pPr indent="0" lvl="3" marL="0" algn="r">
              <a:lnSpc>
                <a:spcPct val="100000"/>
              </a:lnSpc>
              <a:spcBef>
                <a:spcPts val="0"/>
              </a:spcBef>
              <a:spcAft>
                <a:spcPts val="0"/>
              </a:spcAft>
              <a:buClr>
                <a:srgbClr val="0B4D28"/>
              </a:buClr>
              <a:buSzPts val="800"/>
              <a:buFont typeface="Arial"/>
              <a:buNone/>
              <a:defRPr sz="800">
                <a:solidFill>
                  <a:srgbClr val="0B4D28"/>
                </a:solidFill>
              </a:defRPr>
            </a:lvl4pPr>
            <a:lvl5pPr indent="0" lvl="4" marL="0" algn="r">
              <a:lnSpc>
                <a:spcPct val="100000"/>
              </a:lnSpc>
              <a:spcBef>
                <a:spcPts val="0"/>
              </a:spcBef>
              <a:spcAft>
                <a:spcPts val="0"/>
              </a:spcAft>
              <a:buClr>
                <a:srgbClr val="0B4D28"/>
              </a:buClr>
              <a:buSzPts val="800"/>
              <a:buFont typeface="Arial"/>
              <a:buNone/>
              <a:defRPr sz="800">
                <a:solidFill>
                  <a:srgbClr val="0B4D28"/>
                </a:solidFill>
              </a:defRPr>
            </a:lvl5pPr>
            <a:lvl6pPr indent="0" lvl="5" marL="0" algn="r">
              <a:lnSpc>
                <a:spcPct val="100000"/>
              </a:lnSpc>
              <a:spcBef>
                <a:spcPts val="0"/>
              </a:spcBef>
              <a:spcAft>
                <a:spcPts val="0"/>
              </a:spcAft>
              <a:buClr>
                <a:srgbClr val="0B4D28"/>
              </a:buClr>
              <a:buSzPts val="800"/>
              <a:buFont typeface="Arial"/>
              <a:buNone/>
              <a:defRPr sz="800">
                <a:solidFill>
                  <a:srgbClr val="0B4D28"/>
                </a:solidFill>
              </a:defRPr>
            </a:lvl6pPr>
            <a:lvl7pPr indent="0" lvl="6" marL="0" algn="r">
              <a:lnSpc>
                <a:spcPct val="100000"/>
              </a:lnSpc>
              <a:spcBef>
                <a:spcPts val="0"/>
              </a:spcBef>
              <a:spcAft>
                <a:spcPts val="0"/>
              </a:spcAft>
              <a:buClr>
                <a:srgbClr val="0B4D28"/>
              </a:buClr>
              <a:buSzPts val="800"/>
              <a:buFont typeface="Arial"/>
              <a:buNone/>
              <a:defRPr sz="800">
                <a:solidFill>
                  <a:srgbClr val="0B4D28"/>
                </a:solidFill>
              </a:defRPr>
            </a:lvl7pPr>
            <a:lvl8pPr indent="0" lvl="7" marL="0" algn="r">
              <a:lnSpc>
                <a:spcPct val="100000"/>
              </a:lnSpc>
              <a:spcBef>
                <a:spcPts val="0"/>
              </a:spcBef>
              <a:spcAft>
                <a:spcPts val="0"/>
              </a:spcAft>
              <a:buClr>
                <a:srgbClr val="0B4D28"/>
              </a:buClr>
              <a:buSzPts val="800"/>
              <a:buFont typeface="Arial"/>
              <a:buNone/>
              <a:defRPr sz="800">
                <a:solidFill>
                  <a:srgbClr val="0B4D28"/>
                </a:solidFill>
              </a:defRPr>
            </a:lvl8pPr>
            <a:lvl9pPr indent="0" lvl="8" marL="0" algn="r">
              <a:lnSpc>
                <a:spcPct val="100000"/>
              </a:lnSpc>
              <a:spcBef>
                <a:spcPts val="0"/>
              </a:spcBef>
              <a:spcAft>
                <a:spcPts val="0"/>
              </a:spcAft>
              <a:buClr>
                <a:srgbClr val="0B4D28"/>
              </a:buClr>
              <a:buSzPts val="800"/>
              <a:buFont typeface="Arial"/>
              <a:buNone/>
              <a:defRPr sz="800">
                <a:solidFill>
                  <a:srgbClr val="0B4D2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B4D28"/>
            </a:gs>
            <a:gs pos="74000">
              <a:schemeClr val="accent1"/>
            </a:gs>
            <a:gs pos="83000">
              <a:srgbClr val="31E180"/>
            </a:gs>
            <a:gs pos="100000">
              <a:srgbClr val="0B4D28"/>
            </a:gs>
          </a:gsLst>
          <a:lin ang="1200000" scaled="0"/>
        </a:gradFill>
      </p:bgPr>
    </p:bg>
    <p:spTree>
      <p:nvGrpSpPr>
        <p:cNvPr id="50" name="Shape 50"/>
        <p:cNvGrpSpPr/>
        <p:nvPr/>
      </p:nvGrpSpPr>
      <p:grpSpPr>
        <a:xfrm>
          <a:off x="0" y="0"/>
          <a:ext cx="0" cy="0"/>
          <a:chOff x="0" y="0"/>
          <a:chExt cx="0" cy="0"/>
        </a:xfrm>
      </p:grpSpPr>
      <p:grpSp>
        <p:nvGrpSpPr>
          <p:cNvPr id="51" name="Google Shape;51;p13"/>
          <p:cNvGrpSpPr/>
          <p:nvPr/>
        </p:nvGrpSpPr>
        <p:grpSpPr>
          <a:xfrm>
            <a:off x="-2" y="5773"/>
            <a:ext cx="9144009" cy="5143556"/>
            <a:chOff x="-1" y="-1"/>
            <a:chExt cx="12192010" cy="6858073"/>
          </a:xfrm>
        </p:grpSpPr>
        <p:sp>
          <p:nvSpPr>
            <p:cNvPr id="52" name="Google Shape;52;p13"/>
            <p:cNvSpPr/>
            <p:nvPr/>
          </p:nvSpPr>
          <p:spPr>
            <a:xfrm rot="10800000">
              <a:off x="11568970" y="5961043"/>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53" name="Google Shape;53;p13"/>
            <p:cNvSpPr/>
            <p:nvPr/>
          </p:nvSpPr>
          <p:spPr>
            <a:xfrm rot="10800000">
              <a:off x="3766927" y="5768459"/>
              <a:ext cx="623036" cy="897026"/>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grpSp>
          <p:nvGrpSpPr>
            <p:cNvPr id="54" name="Google Shape;54;p13"/>
            <p:cNvGrpSpPr/>
            <p:nvPr/>
          </p:nvGrpSpPr>
          <p:grpSpPr>
            <a:xfrm>
              <a:off x="-1" y="-1"/>
              <a:ext cx="12192010" cy="6858073"/>
              <a:chOff x="-1" y="-1"/>
              <a:chExt cx="12192009" cy="6858072"/>
            </a:xfrm>
          </p:grpSpPr>
          <p:sp>
            <p:nvSpPr>
              <p:cNvPr id="55" name="Google Shape;55;p13"/>
              <p:cNvSpPr/>
              <p:nvPr/>
            </p:nvSpPr>
            <p:spPr>
              <a:xfrm flipH="1" rot="10800000">
                <a:off x="4389960" y="6088303"/>
                <a:ext cx="7802046" cy="577181"/>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56" name="Google Shape;56;p13"/>
              <p:cNvSpPr/>
              <p:nvPr/>
            </p:nvSpPr>
            <p:spPr>
              <a:xfrm flipH="1">
                <a:off x="11568971" y="-1"/>
                <a:ext cx="623036"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57" name="Google Shape;57;p13"/>
              <p:cNvSpPr/>
              <p:nvPr/>
            </p:nvSpPr>
            <p:spPr>
              <a:xfrm flipH="1">
                <a:off x="1" y="894825"/>
                <a:ext cx="623037" cy="897027"/>
              </a:xfrm>
              <a:custGeom>
                <a:rect b="b" l="l" r="r" t="t"/>
                <a:pathLst>
                  <a:path extrusionOk="0" h="21600" w="21600">
                    <a:moveTo>
                      <a:pt x="0" y="21600"/>
                    </a:moveTo>
                    <a:lnTo>
                      <a:pt x="21600" y="21600"/>
                    </a:lnTo>
                    <a:lnTo>
                      <a:pt x="0" y="0"/>
                    </a:lnTo>
                    <a:close/>
                  </a:path>
                </a:pathLst>
              </a:custGeom>
              <a:solidFill>
                <a:srgbClr val="FFFF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58" name="Google Shape;58;p13"/>
              <p:cNvSpPr/>
              <p:nvPr/>
            </p:nvSpPr>
            <p:spPr>
              <a:xfrm>
                <a:off x="-1" y="1779393"/>
                <a:ext cx="12192008" cy="4446326"/>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sp>
            <p:nvSpPr>
              <p:cNvPr id="59" name="Google Shape;59;p13"/>
              <p:cNvSpPr/>
              <p:nvPr/>
            </p:nvSpPr>
            <p:spPr>
              <a:xfrm>
                <a:off x="623035" y="894826"/>
                <a:ext cx="11568973" cy="5193482"/>
              </a:xfrm>
              <a:prstGeom prst="rect">
                <a:avLst/>
              </a:pr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Verdana"/>
                  <a:buNone/>
                </a:pPr>
                <a:r>
                  <a:t/>
                </a:r>
                <a:endParaRPr b="0" i="0" sz="1400" u="none" cap="none" strike="noStrike">
                  <a:solidFill>
                    <a:srgbClr val="000000"/>
                  </a:solidFill>
                  <a:latin typeface="Verdana"/>
                  <a:ea typeface="Verdana"/>
                  <a:cs typeface="Verdana"/>
                  <a:sym typeface="Verdana"/>
                </a:endParaRPr>
              </a:p>
            </p:txBody>
          </p:sp>
          <p:cxnSp>
            <p:nvCxnSpPr>
              <p:cNvPr id="60" name="Google Shape;60;p13"/>
              <p:cNvCxnSpPr/>
              <p:nvPr/>
            </p:nvCxnSpPr>
            <p:spPr>
              <a:xfrm>
                <a:off x="12046648" y="6663285"/>
                <a:ext cx="145358" cy="194786"/>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61" name="Google Shape;61;p13"/>
              <p:cNvCxnSpPr/>
              <p:nvPr/>
            </p:nvCxnSpPr>
            <p:spPr>
              <a:xfrm rot="10800000">
                <a:off x="4078444" y="6227401"/>
                <a:ext cx="311519" cy="438085"/>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grpSp>
      </p:grpSp>
      <p:pic>
        <p:nvPicPr>
          <p:cNvPr descr="Google Shape;17;p2" id="62" name="Google Shape;62;p13"/>
          <p:cNvPicPr preferRelativeResize="0"/>
          <p:nvPr/>
        </p:nvPicPr>
        <p:blipFill rotWithShape="1">
          <a:blip r:embed="rId1">
            <a:alphaModFix/>
          </a:blip>
          <a:srcRect b="0" l="0" r="0" t="0"/>
          <a:stretch/>
        </p:blipFill>
        <p:spPr>
          <a:xfrm>
            <a:off x="545869" y="4737600"/>
            <a:ext cx="1967096" cy="330449"/>
          </a:xfrm>
          <a:prstGeom prst="rect">
            <a:avLst/>
          </a:prstGeom>
          <a:noFill/>
          <a:ln>
            <a:noFill/>
          </a:ln>
        </p:spPr>
      </p:pic>
      <p:cxnSp>
        <p:nvCxnSpPr>
          <p:cNvPr id="63" name="Google Shape;63;p13"/>
          <p:cNvCxnSpPr/>
          <p:nvPr/>
        </p:nvCxnSpPr>
        <p:spPr>
          <a:xfrm flipH="1" rot="10800000">
            <a:off x="8676725" y="5777"/>
            <a:ext cx="467277"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64" name="Google Shape;64;p13"/>
          <p:cNvCxnSpPr/>
          <p:nvPr/>
        </p:nvCxnSpPr>
        <p:spPr>
          <a:xfrm flipH="1" rot="10800000">
            <a:off x="3292469" y="5004883"/>
            <a:ext cx="5746756" cy="4"/>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65" name="Google Shape;65;p13"/>
          <p:cNvCxnSpPr/>
          <p:nvPr/>
        </p:nvCxnSpPr>
        <p:spPr>
          <a:xfrm>
            <a:off x="0" y="4675061"/>
            <a:ext cx="3058833" cy="1"/>
          </a:xfrm>
          <a:prstGeom prst="straightConnector1">
            <a:avLst/>
          </a:prstGeom>
          <a:noFill/>
          <a:ln cap="rnd" cmpd="sng" w="19050">
            <a:solidFill>
              <a:schemeClr val="accent2"/>
            </a:solidFill>
            <a:prstDash val="solid"/>
            <a:round/>
            <a:headEnd len="sm" w="sm" type="none"/>
            <a:tailEnd len="sm" w="sm" type="none"/>
          </a:ln>
          <a:effectLst>
            <a:outerShdw blurRad="38100" rotWithShape="0" dir="16200000" dist="25400">
              <a:srgbClr val="000000">
                <a:alpha val="27058"/>
              </a:srgbClr>
            </a:outerShdw>
          </a:effectLst>
        </p:spPr>
      </p:cxnSp>
      <p:cxnSp>
        <p:nvCxnSpPr>
          <p:cNvPr id="66" name="Google Shape;66;p13"/>
          <p:cNvCxnSpPr/>
          <p:nvPr/>
        </p:nvCxnSpPr>
        <p:spPr>
          <a:xfrm rot="10800000">
            <a:off x="467274" y="676895"/>
            <a:ext cx="8209451" cy="2"/>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cxnSp>
        <p:nvCxnSpPr>
          <p:cNvPr id="67" name="Google Shape;67;p13"/>
          <p:cNvCxnSpPr/>
          <p:nvPr/>
        </p:nvCxnSpPr>
        <p:spPr>
          <a:xfrm flipH="1" rot="10800000">
            <a:off x="-2" y="676895"/>
            <a:ext cx="467279" cy="672767"/>
          </a:xfrm>
          <a:prstGeom prst="straightConnector1">
            <a:avLst/>
          </a:prstGeom>
          <a:noFill/>
          <a:ln cap="rnd" cmpd="sng" w="19050">
            <a:solidFill>
              <a:schemeClr val="accent2"/>
            </a:solidFill>
            <a:prstDash val="solid"/>
            <a:round/>
            <a:headEnd len="sm" w="sm" type="none"/>
            <a:tailEnd len="sm" w="sm" type="none"/>
          </a:ln>
          <a:effectLst>
            <a:outerShdw blurRad="38100" rotWithShape="0" dir="5400000" dist="25400">
              <a:srgbClr val="000000">
                <a:alpha val="27058"/>
              </a:srgbClr>
            </a:outerShdw>
          </a:effectLst>
        </p:spPr>
      </p:cxnSp>
      <p:sp>
        <p:nvSpPr>
          <p:cNvPr id="68" name="Google Shape;68;p13"/>
          <p:cNvSpPr txBox="1"/>
          <p:nvPr>
            <p:ph type="title"/>
          </p:nvPr>
        </p:nvSpPr>
        <p:spPr>
          <a:xfrm>
            <a:off x="169333" y="1"/>
            <a:ext cx="8840498" cy="676895"/>
          </a:xfrm>
          <a:prstGeom prst="rect">
            <a:avLst/>
          </a:prstGeom>
          <a:noFill/>
          <a:ln>
            <a:noFill/>
          </a:ln>
        </p:spPr>
        <p:txBody>
          <a:bodyPr anchorCtr="0" anchor="ctr" bIns="34250" lIns="34250" spcFirstLastPara="1" rIns="34250" wrap="square" tIns="34250">
            <a:normAutofit/>
          </a:bodyPr>
          <a:lstStyle>
            <a:lvl1pPr lvl="0" marR="0" rtl="0" algn="l">
              <a:lnSpc>
                <a:spcPct val="90000"/>
              </a:lnSpc>
              <a:spcBef>
                <a:spcPts val="0"/>
              </a:spcBef>
              <a:spcAft>
                <a:spcPts val="0"/>
              </a:spcAft>
              <a:buClr>
                <a:srgbClr val="FFFFFF"/>
              </a:buClr>
              <a:buSzPts val="2700"/>
              <a:buFont typeface="Verdana"/>
              <a:buNone/>
              <a:defRPr b="0" i="0" sz="2700" u="none" cap="none" strike="noStrike">
                <a:solidFill>
                  <a:srgbClr val="FFFFFF"/>
                </a:solidFill>
                <a:latin typeface="Verdana"/>
                <a:ea typeface="Verdana"/>
                <a:cs typeface="Verdana"/>
                <a:sym typeface="Verdana"/>
              </a:defRPr>
            </a:lvl1pPr>
            <a:lvl2pPr lvl="1" marR="0" rtl="0" algn="l">
              <a:lnSpc>
                <a:spcPct val="90000"/>
              </a:lnSpc>
              <a:spcBef>
                <a:spcPts val="0"/>
              </a:spcBef>
              <a:spcAft>
                <a:spcPts val="0"/>
              </a:spcAft>
              <a:buClr>
                <a:srgbClr val="FFFFFF"/>
              </a:buClr>
              <a:buSzPts val="2700"/>
              <a:buFont typeface="Verdana"/>
              <a:buNone/>
              <a:defRPr b="0" i="0" sz="2700" u="none" cap="none" strike="noStrike">
                <a:solidFill>
                  <a:srgbClr val="FFFFFF"/>
                </a:solidFill>
                <a:latin typeface="Verdana"/>
                <a:ea typeface="Verdana"/>
                <a:cs typeface="Verdana"/>
                <a:sym typeface="Verdana"/>
              </a:defRPr>
            </a:lvl2pPr>
            <a:lvl3pPr lvl="2" marR="0" rtl="0" algn="l">
              <a:lnSpc>
                <a:spcPct val="90000"/>
              </a:lnSpc>
              <a:spcBef>
                <a:spcPts val="0"/>
              </a:spcBef>
              <a:spcAft>
                <a:spcPts val="0"/>
              </a:spcAft>
              <a:buClr>
                <a:srgbClr val="FFFFFF"/>
              </a:buClr>
              <a:buSzPts val="2700"/>
              <a:buFont typeface="Verdana"/>
              <a:buNone/>
              <a:defRPr b="0" i="0" sz="2700" u="none" cap="none" strike="noStrike">
                <a:solidFill>
                  <a:srgbClr val="FFFFFF"/>
                </a:solidFill>
                <a:latin typeface="Verdana"/>
                <a:ea typeface="Verdana"/>
                <a:cs typeface="Verdana"/>
                <a:sym typeface="Verdana"/>
              </a:defRPr>
            </a:lvl3pPr>
            <a:lvl4pPr lvl="3" marR="0" rtl="0" algn="l">
              <a:lnSpc>
                <a:spcPct val="90000"/>
              </a:lnSpc>
              <a:spcBef>
                <a:spcPts val="0"/>
              </a:spcBef>
              <a:spcAft>
                <a:spcPts val="0"/>
              </a:spcAft>
              <a:buClr>
                <a:srgbClr val="FFFFFF"/>
              </a:buClr>
              <a:buSzPts val="2700"/>
              <a:buFont typeface="Verdana"/>
              <a:buNone/>
              <a:defRPr b="0" i="0" sz="2700" u="none" cap="none" strike="noStrike">
                <a:solidFill>
                  <a:srgbClr val="FFFFFF"/>
                </a:solidFill>
                <a:latin typeface="Verdana"/>
                <a:ea typeface="Verdana"/>
                <a:cs typeface="Verdana"/>
                <a:sym typeface="Verdana"/>
              </a:defRPr>
            </a:lvl4pPr>
            <a:lvl5pPr lvl="4" marR="0" rtl="0" algn="l">
              <a:lnSpc>
                <a:spcPct val="90000"/>
              </a:lnSpc>
              <a:spcBef>
                <a:spcPts val="0"/>
              </a:spcBef>
              <a:spcAft>
                <a:spcPts val="0"/>
              </a:spcAft>
              <a:buClr>
                <a:srgbClr val="FFFFFF"/>
              </a:buClr>
              <a:buSzPts val="2700"/>
              <a:buFont typeface="Verdana"/>
              <a:buNone/>
              <a:defRPr b="0" i="0" sz="2700" u="none" cap="none" strike="noStrike">
                <a:solidFill>
                  <a:srgbClr val="FFFFFF"/>
                </a:solidFill>
                <a:latin typeface="Verdana"/>
                <a:ea typeface="Verdana"/>
                <a:cs typeface="Verdana"/>
                <a:sym typeface="Verdana"/>
              </a:defRPr>
            </a:lvl5pPr>
            <a:lvl6pPr lvl="5" marR="0" rtl="0" algn="l">
              <a:lnSpc>
                <a:spcPct val="90000"/>
              </a:lnSpc>
              <a:spcBef>
                <a:spcPts val="0"/>
              </a:spcBef>
              <a:spcAft>
                <a:spcPts val="0"/>
              </a:spcAft>
              <a:buClr>
                <a:srgbClr val="FFFFFF"/>
              </a:buClr>
              <a:buSzPts val="2700"/>
              <a:buFont typeface="Verdana"/>
              <a:buNone/>
              <a:defRPr b="0" i="0" sz="2700" u="none" cap="none" strike="noStrike">
                <a:solidFill>
                  <a:srgbClr val="FFFFFF"/>
                </a:solidFill>
                <a:latin typeface="Verdana"/>
                <a:ea typeface="Verdana"/>
                <a:cs typeface="Verdana"/>
                <a:sym typeface="Verdana"/>
              </a:defRPr>
            </a:lvl6pPr>
            <a:lvl7pPr lvl="6" marR="0" rtl="0" algn="l">
              <a:lnSpc>
                <a:spcPct val="90000"/>
              </a:lnSpc>
              <a:spcBef>
                <a:spcPts val="0"/>
              </a:spcBef>
              <a:spcAft>
                <a:spcPts val="0"/>
              </a:spcAft>
              <a:buClr>
                <a:srgbClr val="FFFFFF"/>
              </a:buClr>
              <a:buSzPts val="2700"/>
              <a:buFont typeface="Verdana"/>
              <a:buNone/>
              <a:defRPr b="0" i="0" sz="2700" u="none" cap="none" strike="noStrike">
                <a:solidFill>
                  <a:srgbClr val="FFFFFF"/>
                </a:solidFill>
                <a:latin typeface="Verdana"/>
                <a:ea typeface="Verdana"/>
                <a:cs typeface="Verdana"/>
                <a:sym typeface="Verdana"/>
              </a:defRPr>
            </a:lvl7pPr>
            <a:lvl8pPr lvl="7" marR="0" rtl="0" algn="l">
              <a:lnSpc>
                <a:spcPct val="90000"/>
              </a:lnSpc>
              <a:spcBef>
                <a:spcPts val="0"/>
              </a:spcBef>
              <a:spcAft>
                <a:spcPts val="0"/>
              </a:spcAft>
              <a:buClr>
                <a:srgbClr val="FFFFFF"/>
              </a:buClr>
              <a:buSzPts val="2700"/>
              <a:buFont typeface="Verdana"/>
              <a:buNone/>
              <a:defRPr b="0" i="0" sz="2700" u="none" cap="none" strike="noStrike">
                <a:solidFill>
                  <a:srgbClr val="FFFFFF"/>
                </a:solidFill>
                <a:latin typeface="Verdana"/>
                <a:ea typeface="Verdana"/>
                <a:cs typeface="Verdana"/>
                <a:sym typeface="Verdana"/>
              </a:defRPr>
            </a:lvl8pPr>
            <a:lvl9pPr lvl="8" marR="0" rtl="0" algn="l">
              <a:lnSpc>
                <a:spcPct val="90000"/>
              </a:lnSpc>
              <a:spcBef>
                <a:spcPts val="0"/>
              </a:spcBef>
              <a:spcAft>
                <a:spcPts val="0"/>
              </a:spcAft>
              <a:buClr>
                <a:srgbClr val="FFFFFF"/>
              </a:buClr>
              <a:buSzPts val="2700"/>
              <a:buFont typeface="Verdana"/>
              <a:buNone/>
              <a:defRPr b="0" i="0" sz="2700" u="none" cap="none" strike="noStrike">
                <a:solidFill>
                  <a:srgbClr val="FFFFFF"/>
                </a:solidFill>
                <a:latin typeface="Verdana"/>
                <a:ea typeface="Verdana"/>
                <a:cs typeface="Verdana"/>
                <a:sym typeface="Verdana"/>
              </a:defRPr>
            </a:lvl9pPr>
          </a:lstStyle>
          <a:p/>
        </p:txBody>
      </p:sp>
      <p:sp>
        <p:nvSpPr>
          <p:cNvPr id="69" name="Google Shape;69;p13"/>
          <p:cNvSpPr txBox="1"/>
          <p:nvPr>
            <p:ph idx="1" type="body"/>
          </p:nvPr>
        </p:nvSpPr>
        <p:spPr>
          <a:xfrm>
            <a:off x="467275" y="762998"/>
            <a:ext cx="8542555" cy="3916072"/>
          </a:xfrm>
          <a:prstGeom prst="rect">
            <a:avLst/>
          </a:prstGeom>
          <a:noFill/>
          <a:ln>
            <a:noFill/>
          </a:ln>
        </p:spPr>
        <p:txBody>
          <a:bodyPr anchorCtr="0" anchor="t" bIns="34250" lIns="34250" spcFirstLastPara="1" rIns="34250" wrap="square" tIns="34250">
            <a:normAutofit/>
          </a:bodyPr>
          <a:lstStyle>
            <a:lvl1pPr indent="-361950" lvl="0" marL="457200" marR="0" rtl="0" algn="l">
              <a:lnSpc>
                <a:spcPct val="120000"/>
              </a:lnSpc>
              <a:spcBef>
                <a:spcPts val="800"/>
              </a:spcBef>
              <a:spcAft>
                <a:spcPts val="0"/>
              </a:spcAft>
              <a:buClr>
                <a:schemeClr val="accent1"/>
              </a:buClr>
              <a:buSzPts val="2100"/>
              <a:buFont typeface="Verdana"/>
              <a:buChar char="}"/>
              <a:defRPr b="0" i="0" sz="2100" u="none" cap="none" strike="noStrike">
                <a:solidFill>
                  <a:srgbClr val="000000"/>
                </a:solidFill>
                <a:latin typeface="Verdana"/>
                <a:ea typeface="Verdana"/>
                <a:cs typeface="Verdana"/>
                <a:sym typeface="Verdana"/>
              </a:defRPr>
            </a:lvl1pPr>
            <a:lvl2pPr indent="-361950" lvl="1" marL="914400" marR="0" rtl="0" algn="l">
              <a:lnSpc>
                <a:spcPct val="120000"/>
              </a:lnSpc>
              <a:spcBef>
                <a:spcPts val="800"/>
              </a:spcBef>
              <a:spcAft>
                <a:spcPts val="0"/>
              </a:spcAft>
              <a:buClr>
                <a:schemeClr val="accent1"/>
              </a:buClr>
              <a:buSzPts val="2100"/>
              <a:buFont typeface="Verdana"/>
              <a:buChar char="}"/>
              <a:defRPr b="0" i="0" sz="2100" u="none" cap="none" strike="noStrike">
                <a:solidFill>
                  <a:srgbClr val="000000"/>
                </a:solidFill>
                <a:latin typeface="Verdana"/>
                <a:ea typeface="Verdana"/>
                <a:cs typeface="Verdana"/>
                <a:sym typeface="Verdana"/>
              </a:defRPr>
            </a:lvl2pPr>
            <a:lvl3pPr indent="-361950" lvl="2" marL="1371600" marR="0" rtl="0" algn="l">
              <a:lnSpc>
                <a:spcPct val="120000"/>
              </a:lnSpc>
              <a:spcBef>
                <a:spcPts val="800"/>
              </a:spcBef>
              <a:spcAft>
                <a:spcPts val="0"/>
              </a:spcAft>
              <a:buClr>
                <a:schemeClr val="accent1"/>
              </a:buClr>
              <a:buSzPts val="2100"/>
              <a:buFont typeface="Verdana"/>
              <a:buChar char="}"/>
              <a:defRPr b="0" i="0" sz="2100" u="none" cap="none" strike="noStrike">
                <a:solidFill>
                  <a:srgbClr val="000000"/>
                </a:solidFill>
                <a:latin typeface="Verdana"/>
                <a:ea typeface="Verdana"/>
                <a:cs typeface="Verdana"/>
                <a:sym typeface="Verdana"/>
              </a:defRPr>
            </a:lvl3pPr>
            <a:lvl4pPr indent="-361950" lvl="3" marL="1828800" marR="0" rtl="0" algn="l">
              <a:lnSpc>
                <a:spcPct val="120000"/>
              </a:lnSpc>
              <a:spcBef>
                <a:spcPts val="800"/>
              </a:spcBef>
              <a:spcAft>
                <a:spcPts val="0"/>
              </a:spcAft>
              <a:buClr>
                <a:schemeClr val="accent1"/>
              </a:buClr>
              <a:buSzPts val="2100"/>
              <a:buFont typeface="Verdana"/>
              <a:buChar char="}"/>
              <a:defRPr b="0" i="0" sz="2100" u="none" cap="none" strike="noStrike">
                <a:solidFill>
                  <a:srgbClr val="000000"/>
                </a:solidFill>
                <a:latin typeface="Verdana"/>
                <a:ea typeface="Verdana"/>
                <a:cs typeface="Verdana"/>
                <a:sym typeface="Verdana"/>
              </a:defRPr>
            </a:lvl4pPr>
            <a:lvl5pPr indent="-361950" lvl="4" marL="2286000" marR="0" rtl="0" algn="l">
              <a:lnSpc>
                <a:spcPct val="120000"/>
              </a:lnSpc>
              <a:spcBef>
                <a:spcPts val="800"/>
              </a:spcBef>
              <a:spcAft>
                <a:spcPts val="0"/>
              </a:spcAft>
              <a:buClr>
                <a:schemeClr val="accent1"/>
              </a:buClr>
              <a:buSzPts val="2100"/>
              <a:buFont typeface="Verdana"/>
              <a:buChar char="}"/>
              <a:defRPr b="0" i="0" sz="2100" u="none" cap="none" strike="noStrike">
                <a:solidFill>
                  <a:srgbClr val="000000"/>
                </a:solidFill>
                <a:latin typeface="Verdana"/>
                <a:ea typeface="Verdana"/>
                <a:cs typeface="Verdana"/>
                <a:sym typeface="Verdana"/>
              </a:defRPr>
            </a:lvl5pPr>
            <a:lvl6pPr indent="-361950" lvl="5" marL="2743200" marR="0" rtl="0" algn="l">
              <a:lnSpc>
                <a:spcPct val="120000"/>
              </a:lnSpc>
              <a:spcBef>
                <a:spcPts val="800"/>
              </a:spcBef>
              <a:spcAft>
                <a:spcPts val="0"/>
              </a:spcAft>
              <a:buClr>
                <a:schemeClr val="accent1"/>
              </a:buClr>
              <a:buSzPts val="2100"/>
              <a:buFont typeface="Verdana"/>
              <a:buChar char="•"/>
              <a:defRPr b="0" i="0" sz="2100" u="none" cap="none" strike="noStrike">
                <a:solidFill>
                  <a:srgbClr val="000000"/>
                </a:solidFill>
                <a:latin typeface="Verdana"/>
                <a:ea typeface="Verdana"/>
                <a:cs typeface="Verdana"/>
                <a:sym typeface="Verdana"/>
              </a:defRPr>
            </a:lvl6pPr>
            <a:lvl7pPr indent="-361950" lvl="6" marL="3200400" marR="0" rtl="0" algn="l">
              <a:lnSpc>
                <a:spcPct val="120000"/>
              </a:lnSpc>
              <a:spcBef>
                <a:spcPts val="800"/>
              </a:spcBef>
              <a:spcAft>
                <a:spcPts val="0"/>
              </a:spcAft>
              <a:buClr>
                <a:schemeClr val="accent1"/>
              </a:buClr>
              <a:buSzPts val="2100"/>
              <a:buFont typeface="Verdana"/>
              <a:buChar char="•"/>
              <a:defRPr b="0" i="0" sz="2100" u="none" cap="none" strike="noStrike">
                <a:solidFill>
                  <a:srgbClr val="000000"/>
                </a:solidFill>
                <a:latin typeface="Verdana"/>
                <a:ea typeface="Verdana"/>
                <a:cs typeface="Verdana"/>
                <a:sym typeface="Verdana"/>
              </a:defRPr>
            </a:lvl7pPr>
            <a:lvl8pPr indent="-361950" lvl="7" marL="3657600" marR="0" rtl="0" algn="l">
              <a:lnSpc>
                <a:spcPct val="120000"/>
              </a:lnSpc>
              <a:spcBef>
                <a:spcPts val="800"/>
              </a:spcBef>
              <a:spcAft>
                <a:spcPts val="0"/>
              </a:spcAft>
              <a:buClr>
                <a:schemeClr val="accent1"/>
              </a:buClr>
              <a:buSzPts val="2100"/>
              <a:buFont typeface="Verdana"/>
              <a:buChar char="•"/>
              <a:defRPr b="0" i="0" sz="2100" u="none" cap="none" strike="noStrike">
                <a:solidFill>
                  <a:srgbClr val="000000"/>
                </a:solidFill>
                <a:latin typeface="Verdana"/>
                <a:ea typeface="Verdana"/>
                <a:cs typeface="Verdana"/>
                <a:sym typeface="Verdana"/>
              </a:defRPr>
            </a:lvl8pPr>
            <a:lvl9pPr indent="-361950" lvl="8" marL="4114800" marR="0" rtl="0" algn="l">
              <a:lnSpc>
                <a:spcPct val="120000"/>
              </a:lnSpc>
              <a:spcBef>
                <a:spcPts val="800"/>
              </a:spcBef>
              <a:spcAft>
                <a:spcPts val="0"/>
              </a:spcAft>
              <a:buClr>
                <a:schemeClr val="accent1"/>
              </a:buClr>
              <a:buSzPts val="2100"/>
              <a:buFont typeface="Verdana"/>
              <a:buChar char="•"/>
              <a:defRPr b="0" i="0" sz="2100" u="none" cap="none" strike="noStrike">
                <a:solidFill>
                  <a:srgbClr val="000000"/>
                </a:solidFill>
                <a:latin typeface="Verdana"/>
                <a:ea typeface="Verdana"/>
                <a:cs typeface="Verdana"/>
                <a:sym typeface="Verdana"/>
              </a:defRPr>
            </a:lvl9pPr>
          </a:lstStyle>
          <a:p/>
        </p:txBody>
      </p:sp>
      <p:sp>
        <p:nvSpPr>
          <p:cNvPr id="70" name="Google Shape;70;p13"/>
          <p:cNvSpPr txBox="1"/>
          <p:nvPr>
            <p:ph idx="12" type="sldNum"/>
          </p:nvPr>
        </p:nvSpPr>
        <p:spPr>
          <a:xfrm>
            <a:off x="8825807" y="4782860"/>
            <a:ext cx="184021" cy="170208"/>
          </a:xfrm>
          <a:prstGeom prst="rect">
            <a:avLst/>
          </a:prstGeom>
          <a:noFill/>
          <a:ln>
            <a:noFill/>
          </a:ln>
        </p:spPr>
        <p:txBody>
          <a:bodyPr anchorCtr="0" anchor="ctr" bIns="34250" lIns="34250" spcFirstLastPara="1" rIns="34250" wrap="square" tIns="34250">
            <a:spAutoFit/>
          </a:bodyPr>
          <a:lstStyle>
            <a:lvl1pPr indent="0" lvl="0" marL="0" marR="0" rtl="0" algn="r">
              <a:lnSpc>
                <a:spcPct val="100000"/>
              </a:lnSpc>
              <a:spcBef>
                <a:spcPts val="0"/>
              </a:spcBef>
              <a:spcAft>
                <a:spcPts val="0"/>
              </a:spcAft>
              <a:buClr>
                <a:srgbClr val="0B4D28"/>
              </a:buClr>
              <a:buSzPts val="800"/>
              <a:buFont typeface="Arial"/>
              <a:buNone/>
              <a:defRPr b="0" i="0" sz="800" u="none" cap="none" strike="noStrike">
                <a:solidFill>
                  <a:srgbClr val="0B4D28"/>
                </a:solidFill>
                <a:latin typeface="Arial"/>
                <a:ea typeface="Arial"/>
                <a:cs typeface="Arial"/>
                <a:sym typeface="Arial"/>
              </a:defRPr>
            </a:lvl1pPr>
            <a:lvl2pPr indent="0" lvl="1" marL="0" marR="0" rtl="0" algn="r">
              <a:lnSpc>
                <a:spcPct val="100000"/>
              </a:lnSpc>
              <a:spcBef>
                <a:spcPts val="0"/>
              </a:spcBef>
              <a:spcAft>
                <a:spcPts val="0"/>
              </a:spcAft>
              <a:buClr>
                <a:srgbClr val="0B4D28"/>
              </a:buClr>
              <a:buSzPts val="800"/>
              <a:buFont typeface="Arial"/>
              <a:buNone/>
              <a:defRPr b="0" i="0" sz="800" u="none" cap="none" strike="noStrike">
                <a:solidFill>
                  <a:srgbClr val="0B4D28"/>
                </a:solidFill>
                <a:latin typeface="Arial"/>
                <a:ea typeface="Arial"/>
                <a:cs typeface="Arial"/>
                <a:sym typeface="Arial"/>
              </a:defRPr>
            </a:lvl2pPr>
            <a:lvl3pPr indent="0" lvl="2" marL="0" marR="0" rtl="0" algn="r">
              <a:lnSpc>
                <a:spcPct val="100000"/>
              </a:lnSpc>
              <a:spcBef>
                <a:spcPts val="0"/>
              </a:spcBef>
              <a:spcAft>
                <a:spcPts val="0"/>
              </a:spcAft>
              <a:buClr>
                <a:srgbClr val="0B4D28"/>
              </a:buClr>
              <a:buSzPts val="800"/>
              <a:buFont typeface="Arial"/>
              <a:buNone/>
              <a:defRPr b="0" i="0" sz="800" u="none" cap="none" strike="noStrike">
                <a:solidFill>
                  <a:srgbClr val="0B4D28"/>
                </a:solidFill>
                <a:latin typeface="Arial"/>
                <a:ea typeface="Arial"/>
                <a:cs typeface="Arial"/>
                <a:sym typeface="Arial"/>
              </a:defRPr>
            </a:lvl3pPr>
            <a:lvl4pPr indent="0" lvl="3" marL="0" marR="0" rtl="0" algn="r">
              <a:lnSpc>
                <a:spcPct val="100000"/>
              </a:lnSpc>
              <a:spcBef>
                <a:spcPts val="0"/>
              </a:spcBef>
              <a:spcAft>
                <a:spcPts val="0"/>
              </a:spcAft>
              <a:buClr>
                <a:srgbClr val="0B4D28"/>
              </a:buClr>
              <a:buSzPts val="800"/>
              <a:buFont typeface="Arial"/>
              <a:buNone/>
              <a:defRPr b="0" i="0" sz="800" u="none" cap="none" strike="noStrike">
                <a:solidFill>
                  <a:srgbClr val="0B4D28"/>
                </a:solidFill>
                <a:latin typeface="Arial"/>
                <a:ea typeface="Arial"/>
                <a:cs typeface="Arial"/>
                <a:sym typeface="Arial"/>
              </a:defRPr>
            </a:lvl4pPr>
            <a:lvl5pPr indent="0" lvl="4" marL="0" marR="0" rtl="0" algn="r">
              <a:lnSpc>
                <a:spcPct val="100000"/>
              </a:lnSpc>
              <a:spcBef>
                <a:spcPts val="0"/>
              </a:spcBef>
              <a:spcAft>
                <a:spcPts val="0"/>
              </a:spcAft>
              <a:buClr>
                <a:srgbClr val="0B4D28"/>
              </a:buClr>
              <a:buSzPts val="800"/>
              <a:buFont typeface="Arial"/>
              <a:buNone/>
              <a:defRPr b="0" i="0" sz="800" u="none" cap="none" strike="noStrike">
                <a:solidFill>
                  <a:srgbClr val="0B4D28"/>
                </a:solidFill>
                <a:latin typeface="Arial"/>
                <a:ea typeface="Arial"/>
                <a:cs typeface="Arial"/>
                <a:sym typeface="Arial"/>
              </a:defRPr>
            </a:lvl5pPr>
            <a:lvl6pPr indent="0" lvl="5" marL="0" marR="0" rtl="0" algn="r">
              <a:lnSpc>
                <a:spcPct val="100000"/>
              </a:lnSpc>
              <a:spcBef>
                <a:spcPts val="0"/>
              </a:spcBef>
              <a:spcAft>
                <a:spcPts val="0"/>
              </a:spcAft>
              <a:buClr>
                <a:srgbClr val="0B4D28"/>
              </a:buClr>
              <a:buSzPts val="800"/>
              <a:buFont typeface="Arial"/>
              <a:buNone/>
              <a:defRPr b="0" i="0" sz="800" u="none" cap="none" strike="noStrike">
                <a:solidFill>
                  <a:srgbClr val="0B4D28"/>
                </a:solidFill>
                <a:latin typeface="Arial"/>
                <a:ea typeface="Arial"/>
                <a:cs typeface="Arial"/>
                <a:sym typeface="Arial"/>
              </a:defRPr>
            </a:lvl6pPr>
            <a:lvl7pPr indent="0" lvl="6" marL="0" marR="0" rtl="0" algn="r">
              <a:lnSpc>
                <a:spcPct val="100000"/>
              </a:lnSpc>
              <a:spcBef>
                <a:spcPts val="0"/>
              </a:spcBef>
              <a:spcAft>
                <a:spcPts val="0"/>
              </a:spcAft>
              <a:buClr>
                <a:srgbClr val="0B4D28"/>
              </a:buClr>
              <a:buSzPts val="800"/>
              <a:buFont typeface="Arial"/>
              <a:buNone/>
              <a:defRPr b="0" i="0" sz="800" u="none" cap="none" strike="noStrike">
                <a:solidFill>
                  <a:srgbClr val="0B4D28"/>
                </a:solidFill>
                <a:latin typeface="Arial"/>
                <a:ea typeface="Arial"/>
                <a:cs typeface="Arial"/>
                <a:sym typeface="Arial"/>
              </a:defRPr>
            </a:lvl7pPr>
            <a:lvl8pPr indent="0" lvl="7" marL="0" marR="0" rtl="0" algn="r">
              <a:lnSpc>
                <a:spcPct val="100000"/>
              </a:lnSpc>
              <a:spcBef>
                <a:spcPts val="0"/>
              </a:spcBef>
              <a:spcAft>
                <a:spcPts val="0"/>
              </a:spcAft>
              <a:buClr>
                <a:srgbClr val="0B4D28"/>
              </a:buClr>
              <a:buSzPts val="800"/>
              <a:buFont typeface="Arial"/>
              <a:buNone/>
              <a:defRPr b="0" i="0" sz="800" u="none" cap="none" strike="noStrike">
                <a:solidFill>
                  <a:srgbClr val="0B4D28"/>
                </a:solidFill>
                <a:latin typeface="Arial"/>
                <a:ea typeface="Arial"/>
                <a:cs typeface="Arial"/>
                <a:sym typeface="Arial"/>
              </a:defRPr>
            </a:lvl8pPr>
            <a:lvl9pPr indent="0" lvl="8" marL="0" marR="0" rtl="0" algn="r">
              <a:lnSpc>
                <a:spcPct val="100000"/>
              </a:lnSpc>
              <a:spcBef>
                <a:spcPts val="0"/>
              </a:spcBef>
              <a:spcAft>
                <a:spcPts val="0"/>
              </a:spcAft>
              <a:buClr>
                <a:srgbClr val="0B4D28"/>
              </a:buClr>
              <a:buSzPts val="800"/>
              <a:buFont typeface="Arial"/>
              <a:buNone/>
              <a:defRPr b="0" i="0" sz="800" u="none" cap="none" strike="noStrike">
                <a:solidFill>
                  <a:srgbClr val="0B4D2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1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txBox="1"/>
          <p:nvPr/>
        </p:nvSpPr>
        <p:spPr>
          <a:xfrm>
            <a:off x="3644400" y="676800"/>
            <a:ext cx="5511000" cy="1654500"/>
          </a:xfrm>
          <a:prstGeom prst="rect">
            <a:avLst/>
          </a:prstGeom>
          <a:noFill/>
          <a:ln>
            <a:noFill/>
          </a:ln>
        </p:spPr>
        <p:txBody>
          <a:bodyPr anchorCtr="0" anchor="t" bIns="34250" lIns="34250" spcFirstLastPara="1" rIns="34250" wrap="square" tIns="34250">
            <a:spAutoFit/>
          </a:bodyPr>
          <a:lstStyle/>
          <a:p>
            <a:pPr indent="0" lvl="0" marL="0" marR="0" rtl="0" algn="l">
              <a:lnSpc>
                <a:spcPct val="100000"/>
              </a:lnSpc>
              <a:spcBef>
                <a:spcPts val="0"/>
              </a:spcBef>
              <a:spcAft>
                <a:spcPts val="0"/>
              </a:spcAft>
              <a:buClr>
                <a:srgbClr val="0F6636"/>
              </a:buClr>
              <a:buSzPts val="1500"/>
              <a:buFont typeface="Verdana"/>
              <a:buNone/>
            </a:pPr>
            <a:r>
              <a:rPr b="1" i="0" lang="en" sz="1500" u="none" cap="none" strike="noStrike">
                <a:solidFill>
                  <a:srgbClr val="0F6636"/>
                </a:solidFill>
                <a:latin typeface="Verdana"/>
                <a:ea typeface="Verdana"/>
                <a:cs typeface="Verdana"/>
                <a:sym typeface="Verdana"/>
              </a:rPr>
              <a:t>Scientific Achievement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lang="en" sz="1100">
                <a:solidFill>
                  <a:schemeClr val="dk1"/>
                </a:solidFill>
                <a:latin typeface="Tahoma"/>
                <a:ea typeface="Tahoma"/>
                <a:cs typeface="Tahoma"/>
                <a:sym typeface="Tahoma"/>
              </a:rPr>
              <a:t>We proved rigorously that the memory terms neglected in the GKBA are bound by a function of the interaction strength and orbital density.  We tested our arguments numerically in a set of realistic lattice models under different non-equilibrium preparations, showing broadly that the neglected terms are often orders of magnitude smaller than those retained.  We found the quality of results given by the Kadanoff-Baym equations breaks down before negative effects of GKBA approximations kick in.  Further, we showed that away from half filling the neglected terms results in little difference between the GKBA and KBE(quarter filling; left).  </a:t>
            </a:r>
            <a:endParaRPr sz="1100">
              <a:solidFill>
                <a:schemeClr val="dk1"/>
              </a:solidFill>
              <a:latin typeface="Tahoma"/>
              <a:ea typeface="Tahoma"/>
              <a:cs typeface="Tahoma"/>
              <a:sym typeface="Tahoma"/>
            </a:endParaRPr>
          </a:p>
        </p:txBody>
      </p:sp>
      <p:sp>
        <p:nvSpPr>
          <p:cNvPr id="331" name="Google Shape;331;p26"/>
          <p:cNvSpPr txBox="1"/>
          <p:nvPr/>
        </p:nvSpPr>
        <p:spPr>
          <a:xfrm>
            <a:off x="3713175" y="2250111"/>
            <a:ext cx="5442300" cy="1053600"/>
          </a:xfrm>
          <a:prstGeom prst="rect">
            <a:avLst/>
          </a:prstGeom>
          <a:noFill/>
          <a:ln>
            <a:noFill/>
          </a:ln>
        </p:spPr>
        <p:txBody>
          <a:bodyPr anchorCtr="0" anchor="t" bIns="34250" lIns="34250" spcFirstLastPara="1" rIns="34250" wrap="square" tIns="34250">
            <a:spAutoFit/>
          </a:bodyPr>
          <a:lstStyle/>
          <a:p>
            <a:pPr indent="0" lvl="0" marL="0" marR="0" rtl="0" algn="l">
              <a:lnSpc>
                <a:spcPct val="100000"/>
              </a:lnSpc>
              <a:spcBef>
                <a:spcPts val="0"/>
              </a:spcBef>
              <a:spcAft>
                <a:spcPts val="0"/>
              </a:spcAft>
              <a:buClr>
                <a:srgbClr val="0F6636"/>
              </a:buClr>
              <a:buSzPts val="1500"/>
              <a:buFont typeface="Verdana"/>
              <a:buNone/>
            </a:pPr>
            <a:r>
              <a:rPr b="1" i="0" lang="en" sz="1500" u="none" cap="none" strike="noStrike">
                <a:solidFill>
                  <a:srgbClr val="0F6636"/>
                </a:solidFill>
                <a:latin typeface="Verdana"/>
                <a:ea typeface="Verdana"/>
                <a:cs typeface="Verdana"/>
                <a:sym typeface="Verdana"/>
              </a:rPr>
              <a:t>Sign</a:t>
            </a:r>
            <a:r>
              <a:rPr b="1" i="0" lang="en" sz="1500" u="none" cap="none" strike="noStrike">
                <a:solidFill>
                  <a:srgbClr val="0F6636"/>
                </a:solidFill>
                <a:latin typeface="Tahoma"/>
                <a:ea typeface="Tahoma"/>
                <a:cs typeface="Tahoma"/>
                <a:sym typeface="Tahoma"/>
              </a:rPr>
              <a:t>ificance and Impact</a:t>
            </a:r>
            <a:endParaRPr sz="1500">
              <a:latin typeface="Tahoma"/>
              <a:ea typeface="Tahoma"/>
              <a:cs typeface="Tahoma"/>
              <a:sym typeface="Tahoma"/>
            </a:endParaRPr>
          </a:p>
          <a:p>
            <a:pPr indent="0" lvl="0" marL="0" rtl="0" algn="l">
              <a:lnSpc>
                <a:spcPct val="115000"/>
              </a:lnSpc>
              <a:spcBef>
                <a:spcPts val="0"/>
              </a:spcBef>
              <a:spcAft>
                <a:spcPts val="0"/>
              </a:spcAft>
              <a:buNone/>
            </a:pPr>
            <a:r>
              <a:rPr lang="en" sz="1100">
                <a:solidFill>
                  <a:schemeClr val="dk1"/>
                </a:solidFill>
                <a:latin typeface="Tahoma"/>
                <a:ea typeface="Tahoma"/>
                <a:cs typeface="Tahoma"/>
                <a:sym typeface="Tahoma"/>
              </a:rPr>
              <a:t>Arguments and numerical evidence showed that the GKBA delivers essentially the same results as the KBE at much lower cost. Can confidently use the GKBA in cases where the full KBEs would be expected to work.  Mathematical and numerical analysis help build picture of where failures in both methods can be expected.</a:t>
            </a:r>
            <a:endParaRPr sz="1100">
              <a:latin typeface="Verdana"/>
              <a:ea typeface="Verdana"/>
              <a:cs typeface="Verdana"/>
              <a:sym typeface="Verdana"/>
            </a:endParaRPr>
          </a:p>
        </p:txBody>
      </p:sp>
      <p:sp>
        <p:nvSpPr>
          <p:cNvPr id="332" name="Google Shape;332;p26"/>
          <p:cNvSpPr txBox="1"/>
          <p:nvPr/>
        </p:nvSpPr>
        <p:spPr>
          <a:xfrm>
            <a:off x="3713187" y="3200488"/>
            <a:ext cx="5442300" cy="1316100"/>
          </a:xfrm>
          <a:prstGeom prst="rect">
            <a:avLst/>
          </a:prstGeom>
          <a:noFill/>
          <a:ln>
            <a:noFill/>
          </a:ln>
        </p:spPr>
        <p:txBody>
          <a:bodyPr anchorCtr="0" anchor="t" bIns="34250" lIns="34250" spcFirstLastPara="1" rIns="34250" wrap="square" tIns="34250">
            <a:spAutoFit/>
          </a:bodyPr>
          <a:lstStyle/>
          <a:p>
            <a:pPr indent="0" lvl="0" marL="0" marR="0" rtl="0" algn="l">
              <a:lnSpc>
                <a:spcPct val="100000"/>
              </a:lnSpc>
              <a:spcBef>
                <a:spcPts val="0"/>
              </a:spcBef>
              <a:spcAft>
                <a:spcPts val="0"/>
              </a:spcAft>
              <a:buClr>
                <a:srgbClr val="0F6636"/>
              </a:buClr>
              <a:buSzPts val="1500"/>
              <a:buFont typeface="Verdana"/>
              <a:buNone/>
            </a:pPr>
            <a:r>
              <a:rPr b="1" i="0" lang="en" sz="1500" u="none" cap="none" strike="noStrike">
                <a:solidFill>
                  <a:srgbClr val="0F6636"/>
                </a:solidFill>
                <a:latin typeface="Verdana"/>
                <a:ea typeface="Verdana"/>
                <a:cs typeface="Verdana"/>
                <a:sym typeface="Verdana"/>
              </a:rPr>
              <a:t>Research Details</a:t>
            </a:r>
            <a:endParaRPr sz="1100"/>
          </a:p>
          <a:p>
            <a:pPr indent="-247650" lvl="0" marL="342900" marR="0" rtl="0" algn="l">
              <a:lnSpc>
                <a:spcPct val="100000"/>
              </a:lnSpc>
              <a:spcBef>
                <a:spcPts val="0"/>
              </a:spcBef>
              <a:spcAft>
                <a:spcPts val="0"/>
              </a:spcAft>
              <a:buClr>
                <a:srgbClr val="000000"/>
              </a:buClr>
              <a:buSzPts val="1100"/>
              <a:buFont typeface="Tahoma"/>
              <a:buChar char="●"/>
            </a:pPr>
            <a:r>
              <a:rPr i="0" lang="en" sz="1100" u="none" cap="none" strike="noStrike">
                <a:solidFill>
                  <a:srgbClr val="000000"/>
                </a:solidFill>
                <a:latin typeface="Tahoma"/>
                <a:ea typeface="Tahoma"/>
                <a:cs typeface="Tahoma"/>
                <a:sym typeface="Tahoma"/>
              </a:rPr>
              <a:t>Compar</a:t>
            </a:r>
            <a:r>
              <a:rPr lang="en" sz="1100">
                <a:latin typeface="Tahoma"/>
                <a:ea typeface="Tahoma"/>
                <a:cs typeface="Tahoma"/>
                <a:sym typeface="Tahoma"/>
              </a:rPr>
              <a:t>ison of</a:t>
            </a:r>
            <a:r>
              <a:rPr i="0" lang="en" sz="1100" u="none" cap="none" strike="noStrike">
                <a:solidFill>
                  <a:srgbClr val="000000"/>
                </a:solidFill>
                <a:latin typeface="Tahoma"/>
                <a:ea typeface="Tahoma"/>
                <a:cs typeface="Tahoma"/>
                <a:sym typeface="Tahoma"/>
              </a:rPr>
              <a:t> </a:t>
            </a:r>
            <a:r>
              <a:rPr lang="en" sz="1100">
                <a:latin typeface="Tahoma"/>
                <a:ea typeface="Tahoma"/>
                <a:cs typeface="Tahoma"/>
                <a:sym typeface="Tahoma"/>
              </a:rPr>
              <a:t>GKBA</a:t>
            </a:r>
            <a:r>
              <a:rPr lang="en" sz="1100">
                <a:latin typeface="Tahoma"/>
                <a:ea typeface="Tahoma"/>
                <a:cs typeface="Tahoma"/>
                <a:sym typeface="Tahoma"/>
              </a:rPr>
              <a:t> </a:t>
            </a:r>
            <a:r>
              <a:rPr i="0" lang="en" sz="1100" u="none" cap="none" strike="noStrike">
                <a:solidFill>
                  <a:srgbClr val="000000"/>
                </a:solidFill>
                <a:latin typeface="Tahoma"/>
                <a:ea typeface="Tahoma"/>
                <a:cs typeface="Tahoma"/>
                <a:sym typeface="Tahoma"/>
              </a:rPr>
              <a:t>and </a:t>
            </a:r>
            <a:r>
              <a:rPr lang="en" sz="1100">
                <a:latin typeface="Tahoma"/>
                <a:ea typeface="Tahoma"/>
                <a:cs typeface="Tahoma"/>
                <a:sym typeface="Tahoma"/>
              </a:rPr>
              <a:t>KBE</a:t>
            </a:r>
            <a:r>
              <a:rPr lang="en" sz="1100">
                <a:solidFill>
                  <a:srgbClr val="000000"/>
                </a:solidFill>
                <a:latin typeface="Tahoma"/>
                <a:ea typeface="Tahoma"/>
                <a:cs typeface="Tahoma"/>
                <a:sym typeface="Tahoma"/>
              </a:rPr>
              <a:t> </a:t>
            </a:r>
            <a:r>
              <a:rPr i="0" lang="en" sz="1100" u="none" cap="none" strike="noStrike">
                <a:solidFill>
                  <a:srgbClr val="000000"/>
                </a:solidFill>
                <a:latin typeface="Tahoma"/>
                <a:ea typeface="Tahoma"/>
                <a:cs typeface="Tahoma"/>
                <a:sym typeface="Tahoma"/>
              </a:rPr>
              <a:t>with a variety of realistic lattice models</a:t>
            </a:r>
            <a:r>
              <a:rPr lang="en" sz="1100">
                <a:latin typeface="Tahoma"/>
                <a:ea typeface="Tahoma"/>
                <a:cs typeface="Tahoma"/>
                <a:sym typeface="Tahoma"/>
              </a:rPr>
              <a:t>, </a:t>
            </a:r>
            <a:r>
              <a:rPr i="0" lang="en" sz="1100" u="none" cap="none" strike="noStrike">
                <a:solidFill>
                  <a:srgbClr val="000000"/>
                </a:solidFill>
                <a:latin typeface="Tahoma"/>
                <a:ea typeface="Tahoma"/>
                <a:cs typeface="Tahoma"/>
                <a:sym typeface="Tahoma"/>
              </a:rPr>
              <a:t>non-equilibrium conditions, filling factors an</a:t>
            </a:r>
            <a:r>
              <a:rPr lang="en" sz="1100">
                <a:latin typeface="Tahoma"/>
                <a:ea typeface="Tahoma"/>
                <a:cs typeface="Tahoma"/>
                <a:sym typeface="Tahoma"/>
              </a:rPr>
              <a:t>d couplings.</a:t>
            </a:r>
            <a:endParaRPr i="0" sz="1500" u="none" cap="none" strike="noStrike">
              <a:solidFill>
                <a:srgbClr val="000000"/>
              </a:solidFill>
              <a:latin typeface="Tahoma"/>
              <a:ea typeface="Tahoma"/>
              <a:cs typeface="Tahoma"/>
              <a:sym typeface="Tahoma"/>
            </a:endParaRPr>
          </a:p>
          <a:p>
            <a:pPr indent="-247650" lvl="0" marL="342900" marR="0" rtl="0" algn="l">
              <a:lnSpc>
                <a:spcPct val="100000"/>
              </a:lnSpc>
              <a:spcBef>
                <a:spcPts val="0"/>
              </a:spcBef>
              <a:spcAft>
                <a:spcPts val="0"/>
              </a:spcAft>
              <a:buClr>
                <a:srgbClr val="000000"/>
              </a:buClr>
              <a:buSzPts val="1100"/>
              <a:buFont typeface="Tahoma"/>
              <a:buChar char="●"/>
            </a:pPr>
            <a:r>
              <a:rPr lang="en" sz="1100">
                <a:latin typeface="Tahoma"/>
                <a:ea typeface="Tahoma"/>
                <a:cs typeface="Tahoma"/>
                <a:sym typeface="Tahoma"/>
              </a:rPr>
              <a:t>Rigorous numerical bound on neglected terms in GKBA, justifying use of GKBA over KBE.</a:t>
            </a:r>
            <a:endParaRPr sz="1100">
              <a:latin typeface="Tahoma"/>
              <a:ea typeface="Tahoma"/>
              <a:cs typeface="Tahoma"/>
              <a:sym typeface="Tahoma"/>
            </a:endParaRPr>
          </a:p>
          <a:p>
            <a:pPr indent="-247650" lvl="0" marL="342900" marR="0" rtl="0" algn="l">
              <a:lnSpc>
                <a:spcPct val="100000"/>
              </a:lnSpc>
              <a:spcBef>
                <a:spcPts val="0"/>
              </a:spcBef>
              <a:spcAft>
                <a:spcPts val="0"/>
              </a:spcAft>
              <a:buClr>
                <a:srgbClr val="000000"/>
              </a:buClr>
              <a:buSzPts val="1100"/>
              <a:buFont typeface="Tahoma"/>
              <a:buChar char="●"/>
            </a:pPr>
            <a:r>
              <a:rPr lang="en" sz="1100">
                <a:latin typeface="Tahoma"/>
                <a:ea typeface="Tahoma"/>
                <a:cs typeface="Tahoma"/>
                <a:sym typeface="Tahoma"/>
              </a:rPr>
              <a:t>GKBA and KBE show good agreement up until KBEs begin to fail, in which case neither method will give accurate results</a:t>
            </a:r>
            <a:endParaRPr sz="1100">
              <a:latin typeface="Tahoma"/>
              <a:ea typeface="Tahoma"/>
              <a:cs typeface="Tahoma"/>
              <a:sym typeface="Tahoma"/>
            </a:endParaRPr>
          </a:p>
        </p:txBody>
      </p:sp>
      <p:pic>
        <p:nvPicPr>
          <p:cNvPr id="333" name="Google Shape;333;p26"/>
          <p:cNvPicPr preferRelativeResize="0"/>
          <p:nvPr/>
        </p:nvPicPr>
        <p:blipFill>
          <a:blip r:embed="rId3">
            <a:alphaModFix/>
          </a:blip>
          <a:stretch>
            <a:fillRect/>
          </a:stretch>
        </p:blipFill>
        <p:spPr>
          <a:xfrm>
            <a:off x="297600" y="960575"/>
            <a:ext cx="3346801" cy="2511750"/>
          </a:xfrm>
          <a:prstGeom prst="rect">
            <a:avLst/>
          </a:prstGeom>
          <a:noFill/>
          <a:ln>
            <a:noFill/>
          </a:ln>
        </p:spPr>
      </p:pic>
      <p:sp>
        <p:nvSpPr>
          <p:cNvPr id="334" name="Google Shape;334;p26"/>
          <p:cNvSpPr txBox="1"/>
          <p:nvPr/>
        </p:nvSpPr>
        <p:spPr>
          <a:xfrm>
            <a:off x="355350" y="3346650"/>
            <a:ext cx="3231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Tahoma"/>
                <a:ea typeface="Tahoma"/>
                <a:cs typeface="Tahoma"/>
                <a:sym typeface="Tahoma"/>
              </a:rPr>
              <a:t>Left: </a:t>
            </a:r>
            <a:r>
              <a:rPr lang="en" sz="800">
                <a:solidFill>
                  <a:schemeClr val="dk1"/>
                </a:solidFill>
                <a:latin typeface="Tahoma"/>
                <a:ea typeface="Tahoma"/>
                <a:cs typeface="Tahoma"/>
                <a:sym typeface="Tahoma"/>
              </a:rPr>
              <a:t>Comparison</a:t>
            </a:r>
            <a:r>
              <a:rPr lang="en" sz="800">
                <a:solidFill>
                  <a:schemeClr val="dk1"/>
                </a:solidFill>
                <a:latin typeface="Tahoma"/>
                <a:ea typeface="Tahoma"/>
                <a:cs typeface="Tahoma"/>
                <a:sym typeface="Tahoma"/>
              </a:rPr>
              <a:t> of KBE, GKBA and exact  time dependent density on first site of 8-site lattice model with long range interactions and hopping at quarter filling after excitation with short wavelength pulse.  Right: Comparing terms neglected(blue) to terms that are retained(orange) in the GKBA.</a:t>
            </a:r>
            <a:endParaRPr sz="800">
              <a:solidFill>
                <a:schemeClr val="dk1"/>
              </a:solidFill>
              <a:latin typeface="Tahoma"/>
              <a:ea typeface="Tahoma"/>
              <a:cs typeface="Tahoma"/>
              <a:sym typeface="Tahoma"/>
            </a:endParaRPr>
          </a:p>
        </p:txBody>
      </p:sp>
      <p:pic>
        <p:nvPicPr>
          <p:cNvPr descr="Google Shape;318;p1" id="335" name="Google Shape;335;p26"/>
          <p:cNvPicPr preferRelativeResize="0"/>
          <p:nvPr/>
        </p:nvPicPr>
        <p:blipFill rotWithShape="1">
          <a:blip r:embed="rId4">
            <a:alphaModFix/>
          </a:blip>
          <a:srcRect b="0" l="0" r="0" t="0"/>
          <a:stretch/>
        </p:blipFill>
        <p:spPr>
          <a:xfrm>
            <a:off x="3222587" y="4749615"/>
            <a:ext cx="2752728" cy="209552"/>
          </a:xfrm>
          <a:prstGeom prst="rect">
            <a:avLst/>
          </a:prstGeom>
          <a:noFill/>
          <a:ln>
            <a:noFill/>
          </a:ln>
        </p:spPr>
      </p:pic>
      <p:pic>
        <p:nvPicPr>
          <p:cNvPr descr="Google Shape;319;p1" id="336" name="Google Shape;336;p26"/>
          <p:cNvPicPr preferRelativeResize="0"/>
          <p:nvPr/>
        </p:nvPicPr>
        <p:blipFill rotWithShape="1">
          <a:blip r:embed="rId5">
            <a:alphaModFix/>
          </a:blip>
          <a:srcRect b="0" l="0" r="0" t="0"/>
          <a:stretch/>
        </p:blipFill>
        <p:spPr>
          <a:xfrm>
            <a:off x="6124381" y="4550849"/>
            <a:ext cx="542534" cy="435581"/>
          </a:xfrm>
          <a:prstGeom prst="rect">
            <a:avLst/>
          </a:prstGeom>
          <a:noFill/>
          <a:ln>
            <a:noFill/>
          </a:ln>
        </p:spPr>
      </p:pic>
      <p:pic>
        <p:nvPicPr>
          <p:cNvPr descr="Google Shape;322;p1" id="337" name="Google Shape;337;p26"/>
          <p:cNvPicPr preferRelativeResize="0"/>
          <p:nvPr/>
        </p:nvPicPr>
        <p:blipFill rotWithShape="1">
          <a:blip r:embed="rId6">
            <a:alphaModFix/>
          </a:blip>
          <a:srcRect b="0" l="0" r="0" t="0"/>
          <a:stretch/>
        </p:blipFill>
        <p:spPr>
          <a:xfrm>
            <a:off x="6815974" y="4309542"/>
            <a:ext cx="1203364" cy="676895"/>
          </a:xfrm>
          <a:prstGeom prst="rect">
            <a:avLst/>
          </a:prstGeom>
          <a:noFill/>
          <a:ln>
            <a:noFill/>
          </a:ln>
        </p:spPr>
      </p:pic>
      <p:pic>
        <p:nvPicPr>
          <p:cNvPr descr="U-M_Logo-Hex.png" id="338" name="Google Shape;338;p26"/>
          <p:cNvPicPr preferRelativeResize="0"/>
          <p:nvPr/>
        </p:nvPicPr>
        <p:blipFill rotWithShape="1">
          <a:blip r:embed="rId7">
            <a:alphaModFix/>
          </a:blip>
          <a:srcRect b="0" l="0" r="0" t="0"/>
          <a:stretch/>
        </p:blipFill>
        <p:spPr>
          <a:xfrm>
            <a:off x="8248598" y="4550849"/>
            <a:ext cx="410264" cy="435581"/>
          </a:xfrm>
          <a:prstGeom prst="rect">
            <a:avLst/>
          </a:prstGeom>
          <a:noFill/>
          <a:ln>
            <a:noFill/>
          </a:ln>
        </p:spPr>
      </p:pic>
      <p:sp>
        <p:nvSpPr>
          <p:cNvPr id="339" name="Google Shape;339;p26"/>
          <p:cNvSpPr txBox="1"/>
          <p:nvPr/>
        </p:nvSpPr>
        <p:spPr>
          <a:xfrm>
            <a:off x="114300" y="-25"/>
            <a:ext cx="8915400" cy="43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88">
                <a:solidFill>
                  <a:schemeClr val="lt1"/>
                </a:solidFill>
                <a:latin typeface="Verdana"/>
                <a:ea typeface="Verdana"/>
                <a:cs typeface="Verdana"/>
                <a:sym typeface="Verdana"/>
              </a:rPr>
              <a:t>Partial neglect of </a:t>
            </a:r>
            <a:r>
              <a:rPr lang="en" sz="2088">
                <a:solidFill>
                  <a:schemeClr val="lt1"/>
                </a:solidFill>
                <a:latin typeface="Verdana"/>
                <a:ea typeface="Verdana"/>
                <a:cs typeface="Verdana"/>
                <a:sym typeface="Verdana"/>
              </a:rPr>
              <a:t>system memory </a:t>
            </a:r>
            <a:r>
              <a:rPr lang="en" sz="2088">
                <a:solidFill>
                  <a:schemeClr val="lt1"/>
                </a:solidFill>
                <a:latin typeface="Verdana"/>
                <a:ea typeface="Verdana"/>
                <a:cs typeface="Verdana"/>
                <a:sym typeface="Verdana"/>
              </a:rPr>
              <a:t>without loss of accuracy</a:t>
            </a:r>
            <a:endParaRPr sz="2088">
              <a:solidFill>
                <a:schemeClr val="lt1"/>
              </a:solidFill>
              <a:latin typeface="Verdana"/>
              <a:ea typeface="Verdana"/>
              <a:cs typeface="Verdana"/>
              <a:sym typeface="Verdana"/>
            </a:endParaRPr>
          </a:p>
          <a:p>
            <a:pPr indent="0" lvl="0" marL="0" rtl="0" algn="l">
              <a:lnSpc>
                <a:spcPct val="115000"/>
              </a:lnSpc>
              <a:spcBef>
                <a:spcPts val="6400"/>
              </a:spcBef>
              <a:spcAft>
                <a:spcPts val="0"/>
              </a:spcAft>
              <a:buClr>
                <a:schemeClr val="dk1"/>
              </a:buClr>
              <a:buSzPts val="1100"/>
              <a:buFont typeface="Arial"/>
              <a:buNone/>
            </a:pPr>
            <a:r>
              <a:t/>
            </a:r>
            <a:endParaRPr sz="1788">
              <a:solidFill>
                <a:schemeClr val="lt1"/>
              </a:solidFill>
              <a:latin typeface="Verdana"/>
              <a:ea typeface="Verdana"/>
              <a:cs typeface="Verdana"/>
              <a:sym typeface="Verdana"/>
            </a:endParaRPr>
          </a:p>
          <a:p>
            <a:pPr indent="0" lvl="0" marL="0" rtl="0" algn="l">
              <a:lnSpc>
                <a:spcPct val="115000"/>
              </a:lnSpc>
              <a:spcBef>
                <a:spcPts val="6400"/>
              </a:spcBef>
              <a:spcAft>
                <a:spcPts val="6400"/>
              </a:spcAft>
              <a:buClr>
                <a:schemeClr val="dk1"/>
              </a:buClr>
              <a:buSzPts val="1100"/>
              <a:buFont typeface="Arial"/>
              <a:buNone/>
            </a:pPr>
            <a:r>
              <a:rPr lang="en" sz="1788">
                <a:solidFill>
                  <a:schemeClr val="lt1"/>
                </a:solidFill>
                <a:latin typeface="Verdana"/>
                <a:ea typeface="Verdana"/>
                <a:cs typeface="Verdana"/>
                <a:sym typeface="Verdana"/>
              </a:rPr>
              <a:t>\</a:t>
            </a:r>
            <a:endParaRPr sz="1788">
              <a:solidFill>
                <a:schemeClr val="lt1"/>
              </a:solidFill>
              <a:latin typeface="Verdana"/>
              <a:ea typeface="Verdana"/>
              <a:cs typeface="Verdana"/>
              <a:sym typeface="Verdana"/>
            </a:endParaRPr>
          </a:p>
        </p:txBody>
      </p:sp>
      <p:sp>
        <p:nvSpPr>
          <p:cNvPr id="340" name="Google Shape;340;p26"/>
          <p:cNvSpPr txBox="1"/>
          <p:nvPr/>
        </p:nvSpPr>
        <p:spPr>
          <a:xfrm>
            <a:off x="1738200" y="372225"/>
            <a:ext cx="5667600" cy="308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6400"/>
              </a:spcAft>
              <a:buClr>
                <a:schemeClr val="dk1"/>
              </a:buClr>
              <a:buSzPts val="1100"/>
              <a:buFont typeface="Arial"/>
              <a:buNone/>
            </a:pPr>
            <a:r>
              <a:rPr lang="en">
                <a:solidFill>
                  <a:schemeClr val="lt1"/>
                </a:solidFill>
                <a:latin typeface="Verdana"/>
                <a:ea typeface="Verdana"/>
                <a:cs typeface="Verdana"/>
                <a:sym typeface="Verdana"/>
              </a:rPr>
              <a:t>V. Vlcek (UCSB), C. Yang (LBNL)</a:t>
            </a:r>
            <a:endParaRPr sz="2100">
              <a:solidFill>
                <a:schemeClr val="lt1"/>
              </a:solidFill>
              <a:latin typeface="Verdana"/>
              <a:ea typeface="Verdana"/>
              <a:cs typeface="Verdana"/>
              <a:sym typeface="Verdana"/>
            </a:endParaRPr>
          </a:p>
        </p:txBody>
      </p:sp>
      <p:sp>
        <p:nvSpPr>
          <p:cNvPr id="341" name="Google Shape;341;p26"/>
          <p:cNvSpPr txBox="1"/>
          <p:nvPr/>
        </p:nvSpPr>
        <p:spPr>
          <a:xfrm>
            <a:off x="297600" y="4147100"/>
            <a:ext cx="3231300" cy="4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Tahoma"/>
                <a:ea typeface="Tahoma"/>
                <a:cs typeface="Tahoma"/>
                <a:sym typeface="Tahoma"/>
              </a:rPr>
              <a:t>C. Reeves, Y. Zhu, C. Yang and V. Vlcek, “Unimportance of memory for the time nonlocal components of the Kadanoff-Baym equations”, Phys. Rev. B </a:t>
            </a:r>
            <a:r>
              <a:rPr b="1" lang="en" sz="700">
                <a:solidFill>
                  <a:schemeClr val="dk1"/>
                </a:solidFill>
                <a:latin typeface="Tahoma"/>
                <a:ea typeface="Tahoma"/>
                <a:cs typeface="Tahoma"/>
                <a:sym typeface="Tahoma"/>
              </a:rPr>
              <a:t>108</a:t>
            </a:r>
            <a:r>
              <a:rPr lang="en" sz="700">
                <a:solidFill>
                  <a:schemeClr val="dk1"/>
                </a:solidFill>
                <a:latin typeface="Tahoma"/>
                <a:ea typeface="Tahoma"/>
                <a:cs typeface="Tahoma"/>
                <a:sym typeface="Tahoma"/>
              </a:rPr>
              <a:t>, 115152 – Published 25 September 2023</a:t>
            </a:r>
            <a:endParaRPr sz="700">
              <a:solidFill>
                <a:schemeClr val="dk1"/>
              </a:solidFill>
              <a:latin typeface="Tahoma"/>
              <a:ea typeface="Tahoma"/>
              <a:cs typeface="Tahoma"/>
              <a:sym typeface="Tahoma"/>
            </a:endParaRPr>
          </a:p>
          <a:p>
            <a:pPr indent="0" lvl="0" marL="0" rtl="0" algn="l">
              <a:spcBef>
                <a:spcPts val="0"/>
              </a:spcBef>
              <a:spcAft>
                <a:spcPts val="0"/>
              </a:spcAft>
              <a:buClr>
                <a:schemeClr val="dk1"/>
              </a:buClr>
              <a:buSzPts val="1100"/>
              <a:buFont typeface="Arial"/>
              <a:buNone/>
            </a:pPr>
            <a:r>
              <a:t/>
            </a:r>
            <a:endParaRPr sz="7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DOE SC Theme - Green v13 (16x9)">
  <a:themeElements>
    <a:clrScheme name="DOE SC Theme - Green v13 (16x9)">
      <a:dk1>
        <a:srgbClr val="000000"/>
      </a:dk1>
      <a:lt1>
        <a:srgbClr val="FFFFFF"/>
      </a:lt1>
      <a:dk2>
        <a:srgbClr val="A7A7A7"/>
      </a:dk2>
      <a:lt2>
        <a:srgbClr val="535353"/>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