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1"/>
    <p:sldMasterId id="2147483685" r:id="rId2"/>
  </p:sldMasterIdLst>
  <p:notesMasterIdLst>
    <p:notesMasterId r:id="rId4"/>
  </p:notesMasterIdLst>
  <p:sldIdLst>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56" d="100"/>
          <a:sy n="156" d="100"/>
        </p:scale>
        <p:origin x="360"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1e2dabf889c_2_2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02" name="Google Shape;602;g1e2dabf889c_2_25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400"/>
              </a:spcBef>
              <a:spcAft>
                <a:spcPts val="0"/>
              </a:spcAft>
              <a:buNone/>
            </a:pPr>
            <a:r>
              <a:rPr lang="en"/>
              <a:t>Poor numerical scaling of the full KBE(O(N^3)) compared to GKBA (O(N)) makes GKBA a desirable approximation scheme</a:t>
            </a:r>
            <a:endParaRPr/>
          </a:p>
          <a:p>
            <a:pPr marL="0" lvl="0" indent="0" algn="l" rtl="0">
              <a:lnSpc>
                <a:spcPct val="90000"/>
              </a:lnSpc>
              <a:spcBef>
                <a:spcPts val="400"/>
              </a:spcBef>
              <a:spcAft>
                <a:spcPts val="0"/>
              </a:spcAft>
              <a:buNone/>
            </a:pPr>
            <a:r>
              <a:rPr lang="en"/>
              <a:t>Investigate regimes under which KBE and GKBA give significantly different results</a:t>
            </a:r>
            <a:endParaRPr/>
          </a:p>
          <a:p>
            <a:pPr marL="0" lvl="0" indent="0" algn="l" rtl="0">
              <a:lnSpc>
                <a:spcPct val="90000"/>
              </a:lnSpc>
              <a:spcBef>
                <a:spcPts val="400"/>
              </a:spcBef>
              <a:spcAft>
                <a:spcPts val="0"/>
              </a:spcAft>
              <a:buNone/>
            </a:pPr>
            <a:r>
              <a:rPr lang="en"/>
              <a:t>Find GKBA and KBE perform similarly in regimes where MBPT is effective theory in equilibrium(weak to moderate interaction strengths)</a:t>
            </a:r>
            <a:endParaRPr/>
          </a:p>
          <a:p>
            <a:pPr marL="0" lvl="0" indent="0" algn="l" rtl="0">
              <a:lnSpc>
                <a:spcPct val="90000"/>
              </a:lnSpc>
              <a:spcBef>
                <a:spcPts val="400"/>
              </a:spcBef>
              <a:spcAft>
                <a:spcPts val="0"/>
              </a:spcAft>
              <a:buNone/>
            </a:pPr>
            <a:r>
              <a:rPr lang="en"/>
              <a:t>Investigate link between self energy magnitude/decay properties and the quality of the approximations that lead to GKBA. </a:t>
            </a:r>
            <a:endParaRPr/>
          </a:p>
          <a:p>
            <a:pPr marL="0" lvl="0" indent="0" algn="l" rtl="0">
              <a:lnSpc>
                <a:spcPct val="90000"/>
              </a:lnSpc>
              <a:spcBef>
                <a:spcPts val="400"/>
              </a:spcBef>
              <a:spcAft>
                <a:spcPts val="0"/>
              </a:spcAft>
              <a:buNone/>
            </a:pPr>
            <a:r>
              <a:rPr lang="en"/>
              <a:t>See that terms that are dropped in making GKBA are generally small in regimes where KBE works. Conversely, generally when approximate terms are large we are already out of the range of applicability of the full KBE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tx">
  <p:cSld name="TITLE_AND_BODY">
    <p:spTree>
      <p:nvGrpSpPr>
        <p:cNvPr id="1" name="Shape 347"/>
        <p:cNvGrpSpPr/>
        <p:nvPr/>
      </p:nvGrpSpPr>
      <p:grpSpPr>
        <a:xfrm>
          <a:off x="0" y="0"/>
          <a:ext cx="0" cy="0"/>
          <a:chOff x="0" y="0"/>
          <a:chExt cx="0" cy="0"/>
        </a:xfrm>
      </p:grpSpPr>
      <p:sp>
        <p:nvSpPr>
          <p:cNvPr id="348" name="Google Shape;348;p27"/>
          <p:cNvSpPr txBox="1">
            <a:spLocks noGrp="1"/>
          </p:cNvSpPr>
          <p:nvPr>
            <p:ph type="title"/>
          </p:nvPr>
        </p:nvSpPr>
        <p:spPr>
          <a:xfrm>
            <a:off x="169333" y="1"/>
            <a:ext cx="8840497" cy="676895"/>
          </a:xfrm>
          <a:prstGeom prst="rect">
            <a:avLst/>
          </a:prstGeom>
          <a:noFill/>
          <a:ln>
            <a:noFill/>
          </a:ln>
        </p:spPr>
        <p:txBody>
          <a:bodyPr spcFirstLastPara="1" wrap="square" lIns="34275" tIns="34275" rIns="34275" bIns="34275" anchor="ctr" anchorCtr="0">
            <a:normAutofit/>
          </a:bodyPr>
          <a:lstStyle>
            <a:lvl1pPr lvl="0" algn="l">
              <a:lnSpc>
                <a:spcPct val="90000"/>
              </a:lnSpc>
              <a:spcBef>
                <a:spcPts val="0"/>
              </a:spcBef>
              <a:spcAft>
                <a:spcPts val="0"/>
              </a:spcAft>
              <a:buClr>
                <a:srgbClr val="FFFFFF"/>
              </a:buClr>
              <a:buSzPts val="1400"/>
              <a:buNone/>
              <a:defRPr/>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sp>
        <p:nvSpPr>
          <p:cNvPr id="349" name="Google Shape;349;p27"/>
          <p:cNvSpPr txBox="1">
            <a:spLocks noGrp="1"/>
          </p:cNvSpPr>
          <p:nvPr>
            <p:ph type="body" idx="1"/>
          </p:nvPr>
        </p:nvSpPr>
        <p:spPr>
          <a:xfrm>
            <a:off x="467275" y="762998"/>
            <a:ext cx="8542554" cy="3916070"/>
          </a:xfrm>
          <a:prstGeom prst="rect">
            <a:avLst/>
          </a:prstGeom>
          <a:noFill/>
          <a:ln>
            <a:noFill/>
          </a:ln>
        </p:spPr>
        <p:txBody>
          <a:bodyPr spcFirstLastPara="1" wrap="square" lIns="34275" tIns="34275" rIns="34275" bIns="34275" anchor="t" anchorCtr="0">
            <a:normAutofit/>
          </a:bodyPr>
          <a:lstStyle>
            <a:lvl1pPr marL="457200" lvl="0" indent="-298450" algn="l">
              <a:lnSpc>
                <a:spcPct val="120000"/>
              </a:lnSpc>
              <a:spcBef>
                <a:spcPts val="800"/>
              </a:spcBef>
              <a:spcAft>
                <a:spcPts val="0"/>
              </a:spcAft>
              <a:buSzPts val="1100"/>
              <a:buChar char=""/>
              <a:defRPr/>
            </a:lvl1pPr>
            <a:lvl2pPr marL="914400" lvl="1" indent="-298450" algn="l">
              <a:lnSpc>
                <a:spcPct val="120000"/>
              </a:lnSpc>
              <a:spcBef>
                <a:spcPts val="800"/>
              </a:spcBef>
              <a:spcAft>
                <a:spcPts val="0"/>
              </a:spcAft>
              <a:buSzPts val="1100"/>
              <a:buChar char=""/>
              <a:defRPr/>
            </a:lvl2pPr>
            <a:lvl3pPr marL="1371600" lvl="2" indent="-298450" algn="l">
              <a:lnSpc>
                <a:spcPct val="120000"/>
              </a:lnSpc>
              <a:spcBef>
                <a:spcPts val="800"/>
              </a:spcBef>
              <a:spcAft>
                <a:spcPts val="0"/>
              </a:spcAft>
              <a:buSzPts val="1100"/>
              <a:buChar char=""/>
              <a:defRPr/>
            </a:lvl3pPr>
            <a:lvl4pPr marL="1828800" lvl="3" indent="-298450" algn="l">
              <a:lnSpc>
                <a:spcPct val="120000"/>
              </a:lnSpc>
              <a:spcBef>
                <a:spcPts val="800"/>
              </a:spcBef>
              <a:spcAft>
                <a:spcPts val="0"/>
              </a:spcAft>
              <a:buSzPts val="1100"/>
              <a:buChar char=""/>
              <a:defRPr/>
            </a:lvl4pPr>
            <a:lvl5pPr marL="2286000" lvl="4" indent="-298450" algn="l">
              <a:lnSpc>
                <a:spcPct val="120000"/>
              </a:lnSpc>
              <a:spcBef>
                <a:spcPts val="800"/>
              </a:spcBef>
              <a:spcAft>
                <a:spcPts val="0"/>
              </a:spcAft>
              <a:buSzPts val="1100"/>
              <a:buChar char=""/>
              <a:defRPr/>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350" name="Google Shape;350;p27"/>
          <p:cNvSpPr txBox="1">
            <a:spLocks noGrp="1"/>
          </p:cNvSpPr>
          <p:nvPr>
            <p:ph type="sldNum" idx="12"/>
          </p:nvPr>
        </p:nvSpPr>
        <p:spPr>
          <a:xfrm>
            <a:off x="8825776" y="4782844"/>
            <a:ext cx="184052" cy="170240"/>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351"/>
        <p:cNvGrpSpPr/>
        <p:nvPr/>
      </p:nvGrpSpPr>
      <p:grpSpPr>
        <a:xfrm>
          <a:off x="0" y="0"/>
          <a:ext cx="0" cy="0"/>
          <a:chOff x="0" y="0"/>
          <a:chExt cx="0" cy="0"/>
        </a:xfrm>
      </p:grpSpPr>
      <p:grpSp>
        <p:nvGrpSpPr>
          <p:cNvPr id="352" name="Google Shape;352;p28"/>
          <p:cNvGrpSpPr/>
          <p:nvPr/>
        </p:nvGrpSpPr>
        <p:grpSpPr>
          <a:xfrm>
            <a:off x="-2" y="5774"/>
            <a:ext cx="9144004" cy="5143552"/>
            <a:chOff x="-2" y="-2"/>
            <a:chExt cx="12192003" cy="6858067"/>
          </a:xfrm>
        </p:grpSpPr>
        <p:sp>
          <p:nvSpPr>
            <p:cNvPr id="353" name="Google Shape;353;p28"/>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354" name="Google Shape;354;p28"/>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355" name="Google Shape;355;p28"/>
            <p:cNvGrpSpPr/>
            <p:nvPr/>
          </p:nvGrpSpPr>
          <p:grpSpPr>
            <a:xfrm>
              <a:off x="-2" y="-2"/>
              <a:ext cx="12192003" cy="6858067"/>
              <a:chOff x="-1" y="-1"/>
              <a:chExt cx="12192002" cy="6858065"/>
            </a:xfrm>
          </p:grpSpPr>
          <p:sp>
            <p:nvSpPr>
              <p:cNvPr id="356" name="Google Shape;356;p28"/>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357" name="Google Shape;357;p28"/>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358" name="Google Shape;358;p28"/>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359" name="Google Shape;359;p28"/>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360" name="Google Shape;360;p28"/>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361" name="Google Shape;361;p28"/>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362" name="Google Shape;362;p28"/>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363" name="Google Shape;363;p28"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364" name="Google Shape;364;p28"/>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365" name="Google Shape;365;p28"/>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366" name="Google Shape;366;p28"/>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367" name="Google Shape;367;p28"/>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368" name="Google Shape;368;p28"/>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369" name="Google Shape;369;p28"/>
          <p:cNvSpPr/>
          <p:nvPr/>
        </p:nvSpPr>
        <p:spPr>
          <a:xfrm>
            <a:off x="182879" y="137158"/>
            <a:ext cx="8778242" cy="4869181"/>
          </a:xfrm>
          <a:prstGeom prst="rect">
            <a:avLst/>
          </a:prstGeom>
          <a:blipFill rotWithShape="1">
            <a:blip r:embed="rId3">
              <a:alphaModFix/>
            </a:blip>
            <a:stretch>
              <a:fillRect/>
            </a:stretch>
          </a:blipFill>
          <a:ln w="28575" cap="flat" cmpd="sng">
            <a:solidFill>
              <a:schemeClr val="accent2"/>
            </a:solidFill>
            <a:prstDash val="solid"/>
            <a:round/>
            <a:headEnd type="none" w="sm" len="sm"/>
            <a:tailEnd type="none" w="sm" len="sm"/>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370" name="Google Shape;370;p28"/>
          <p:cNvSpPr txBox="1">
            <a:spLocks noGrp="1"/>
          </p:cNvSpPr>
          <p:nvPr>
            <p:ph type="title"/>
          </p:nvPr>
        </p:nvSpPr>
        <p:spPr>
          <a:xfrm>
            <a:off x="832485" y="1242614"/>
            <a:ext cx="7475220" cy="1557737"/>
          </a:xfrm>
          <a:prstGeom prst="rect">
            <a:avLst/>
          </a:prstGeom>
          <a:noFill/>
          <a:ln>
            <a:noFill/>
          </a:ln>
        </p:spPr>
        <p:txBody>
          <a:bodyPr spcFirstLastPara="1" wrap="square" lIns="34275" tIns="34275" rIns="34275" bIns="34275" anchor="b" anchorCtr="0">
            <a:normAutofit/>
          </a:bodyPr>
          <a:lstStyle>
            <a:lvl1pPr lvl="0" algn="ctr">
              <a:lnSpc>
                <a:spcPct val="85000"/>
              </a:lnSpc>
              <a:spcBef>
                <a:spcPts val="0"/>
              </a:spcBef>
              <a:spcAft>
                <a:spcPts val="0"/>
              </a:spcAft>
              <a:buClr>
                <a:srgbClr val="FFFFFF"/>
              </a:buClr>
              <a:buSzPts val="3600"/>
              <a:buFont typeface="Verdana"/>
              <a:buNone/>
              <a:defRPr sz="3600" b="1"/>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sp>
        <p:nvSpPr>
          <p:cNvPr id="371" name="Google Shape;371;p28"/>
          <p:cNvSpPr txBox="1">
            <a:spLocks noGrp="1"/>
          </p:cNvSpPr>
          <p:nvPr>
            <p:ph type="body" idx="1"/>
          </p:nvPr>
        </p:nvSpPr>
        <p:spPr>
          <a:xfrm>
            <a:off x="1282147" y="2902228"/>
            <a:ext cx="6575897" cy="1041125"/>
          </a:xfrm>
          <a:prstGeom prst="rect">
            <a:avLst/>
          </a:prstGeom>
          <a:noFill/>
          <a:ln>
            <a:noFill/>
          </a:ln>
        </p:spPr>
        <p:txBody>
          <a:bodyPr spcFirstLastPara="1" wrap="square" lIns="34275" tIns="34275" rIns="34275" bIns="34275" anchor="t" anchorCtr="0">
            <a:normAutofit/>
          </a:bodyPr>
          <a:lstStyle>
            <a:lvl1pPr marL="457200" lvl="0" indent="-228600" algn="ctr">
              <a:lnSpc>
                <a:spcPct val="120000"/>
              </a:lnSpc>
              <a:spcBef>
                <a:spcPts val="800"/>
              </a:spcBef>
              <a:spcAft>
                <a:spcPts val="0"/>
              </a:spcAft>
              <a:buClr>
                <a:srgbClr val="FFFFFF"/>
              </a:buClr>
              <a:buSzPts val="1400"/>
              <a:buFont typeface="Verdana"/>
              <a:buNone/>
              <a:defRPr sz="1400">
                <a:solidFill>
                  <a:srgbClr val="FFFFFF"/>
                </a:solidFill>
              </a:defRPr>
            </a:lvl1pPr>
            <a:lvl2pPr marL="914400" lvl="1" indent="-228600" algn="ctr">
              <a:lnSpc>
                <a:spcPct val="120000"/>
              </a:lnSpc>
              <a:spcBef>
                <a:spcPts val="800"/>
              </a:spcBef>
              <a:spcAft>
                <a:spcPts val="0"/>
              </a:spcAft>
              <a:buClr>
                <a:srgbClr val="FFFFFF"/>
              </a:buClr>
              <a:buSzPts val="1400"/>
              <a:buFont typeface="Verdana"/>
              <a:buNone/>
              <a:defRPr sz="1400">
                <a:solidFill>
                  <a:srgbClr val="FFFFFF"/>
                </a:solidFill>
              </a:defRPr>
            </a:lvl2pPr>
            <a:lvl3pPr marL="1371600" lvl="2" indent="-228600" algn="ctr">
              <a:lnSpc>
                <a:spcPct val="120000"/>
              </a:lnSpc>
              <a:spcBef>
                <a:spcPts val="800"/>
              </a:spcBef>
              <a:spcAft>
                <a:spcPts val="0"/>
              </a:spcAft>
              <a:buClr>
                <a:srgbClr val="FFFFFF"/>
              </a:buClr>
              <a:buSzPts val="1400"/>
              <a:buFont typeface="Verdana"/>
              <a:buNone/>
              <a:defRPr sz="1400">
                <a:solidFill>
                  <a:srgbClr val="FFFFFF"/>
                </a:solidFill>
              </a:defRPr>
            </a:lvl3pPr>
            <a:lvl4pPr marL="1828800" lvl="3" indent="-228600" algn="ctr">
              <a:lnSpc>
                <a:spcPct val="120000"/>
              </a:lnSpc>
              <a:spcBef>
                <a:spcPts val="800"/>
              </a:spcBef>
              <a:spcAft>
                <a:spcPts val="0"/>
              </a:spcAft>
              <a:buClr>
                <a:srgbClr val="FFFFFF"/>
              </a:buClr>
              <a:buSzPts val="1400"/>
              <a:buFont typeface="Verdana"/>
              <a:buNone/>
              <a:defRPr sz="1400">
                <a:solidFill>
                  <a:srgbClr val="FFFFFF"/>
                </a:solidFill>
              </a:defRPr>
            </a:lvl4pPr>
            <a:lvl5pPr marL="2286000" lvl="4" indent="-228600" algn="ctr">
              <a:lnSpc>
                <a:spcPct val="120000"/>
              </a:lnSpc>
              <a:spcBef>
                <a:spcPts val="800"/>
              </a:spcBef>
              <a:spcAft>
                <a:spcPts val="0"/>
              </a:spcAft>
              <a:buClr>
                <a:srgbClr val="FFFFFF"/>
              </a:buClr>
              <a:buSzPts val="1400"/>
              <a:buFont typeface="Verdana"/>
              <a:buNone/>
              <a:defRPr sz="1400">
                <a:solidFill>
                  <a:srgbClr val="FFFFFF"/>
                </a:solidFill>
              </a:defRPr>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cxnSp>
        <p:nvCxnSpPr>
          <p:cNvPr id="372" name="Google Shape;372;p28"/>
          <p:cNvCxnSpPr/>
          <p:nvPr/>
        </p:nvCxnSpPr>
        <p:spPr>
          <a:xfrm>
            <a:off x="1483997" y="2800350"/>
            <a:ext cx="6172201" cy="0"/>
          </a:xfrm>
          <a:prstGeom prst="straightConnector1">
            <a:avLst/>
          </a:prstGeom>
          <a:noFill/>
          <a:ln w="12700" cap="flat" cmpd="sng">
            <a:solidFill>
              <a:srgbClr val="FFFFFF"/>
            </a:solidFill>
            <a:prstDash val="solid"/>
            <a:round/>
            <a:headEnd type="none" w="sm" len="sm"/>
            <a:tailEnd type="none" w="sm" len="sm"/>
          </a:ln>
        </p:spPr>
      </p:cxnSp>
      <p:pic>
        <p:nvPicPr>
          <p:cNvPr id="373" name="Google Shape;373;p28" descr="Picture 8"/>
          <p:cNvPicPr preferRelativeResize="0"/>
          <p:nvPr/>
        </p:nvPicPr>
        <p:blipFill rotWithShape="1">
          <a:blip r:embed="rId4">
            <a:alphaModFix/>
          </a:blip>
          <a:srcRect/>
          <a:stretch/>
        </p:blipFill>
        <p:spPr>
          <a:xfrm>
            <a:off x="2482980" y="439878"/>
            <a:ext cx="4174230" cy="701422"/>
          </a:xfrm>
          <a:prstGeom prst="rect">
            <a:avLst/>
          </a:prstGeom>
          <a:noFill/>
          <a:ln>
            <a:noFill/>
          </a:ln>
        </p:spPr>
      </p:pic>
      <p:sp>
        <p:nvSpPr>
          <p:cNvPr id="374" name="Google Shape;374;p28"/>
          <p:cNvSpPr txBox="1">
            <a:spLocks noGrp="1"/>
          </p:cNvSpPr>
          <p:nvPr>
            <p:ph type="body" idx="2"/>
          </p:nvPr>
        </p:nvSpPr>
        <p:spPr>
          <a:xfrm>
            <a:off x="1282701" y="3943351"/>
            <a:ext cx="6575426" cy="1062990"/>
          </a:xfrm>
          <a:prstGeom prst="rect">
            <a:avLst/>
          </a:prstGeom>
          <a:noFill/>
          <a:ln>
            <a:noFill/>
          </a:ln>
        </p:spPr>
        <p:txBody>
          <a:bodyPr spcFirstLastPara="1" wrap="square" lIns="34275" tIns="34275" rIns="34275" bIns="34275" anchor="ctr" anchorCtr="0">
            <a:normAutofit/>
          </a:bodyPr>
          <a:lstStyle>
            <a:lvl1pPr marL="457200" lvl="0" indent="-298450" algn="l">
              <a:lnSpc>
                <a:spcPct val="120000"/>
              </a:lnSpc>
              <a:spcBef>
                <a:spcPts val="800"/>
              </a:spcBef>
              <a:spcAft>
                <a:spcPts val="0"/>
              </a:spcAft>
              <a:buSzPts val="1100"/>
              <a:buChar char=""/>
              <a:defRPr/>
            </a:lvl1pPr>
            <a:lvl2pPr marL="914400" lvl="1" indent="-298450" algn="l">
              <a:lnSpc>
                <a:spcPct val="120000"/>
              </a:lnSpc>
              <a:spcBef>
                <a:spcPts val="800"/>
              </a:spcBef>
              <a:spcAft>
                <a:spcPts val="0"/>
              </a:spcAft>
              <a:buSzPts val="1100"/>
              <a:buChar char=""/>
              <a:defRPr/>
            </a:lvl2pPr>
            <a:lvl3pPr marL="1371600" lvl="2" indent="-298450" algn="l">
              <a:lnSpc>
                <a:spcPct val="120000"/>
              </a:lnSpc>
              <a:spcBef>
                <a:spcPts val="800"/>
              </a:spcBef>
              <a:spcAft>
                <a:spcPts val="0"/>
              </a:spcAft>
              <a:buSzPts val="1100"/>
              <a:buChar char=""/>
              <a:defRPr/>
            </a:lvl3pPr>
            <a:lvl4pPr marL="1828800" lvl="3" indent="-298450" algn="l">
              <a:lnSpc>
                <a:spcPct val="120000"/>
              </a:lnSpc>
              <a:spcBef>
                <a:spcPts val="800"/>
              </a:spcBef>
              <a:spcAft>
                <a:spcPts val="0"/>
              </a:spcAft>
              <a:buSzPts val="1100"/>
              <a:buChar char=""/>
              <a:defRPr/>
            </a:lvl4pPr>
            <a:lvl5pPr marL="2286000" lvl="4" indent="-298450" algn="l">
              <a:lnSpc>
                <a:spcPct val="120000"/>
              </a:lnSpc>
              <a:spcBef>
                <a:spcPts val="800"/>
              </a:spcBef>
              <a:spcAft>
                <a:spcPts val="0"/>
              </a:spcAft>
              <a:buSzPts val="1100"/>
              <a:buChar char=""/>
              <a:defRPr/>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375" name="Google Shape;375;p28"/>
          <p:cNvSpPr txBox="1">
            <a:spLocks noGrp="1"/>
          </p:cNvSpPr>
          <p:nvPr>
            <p:ph type="sldNum" idx="12"/>
          </p:nvPr>
        </p:nvSpPr>
        <p:spPr>
          <a:xfrm>
            <a:off x="4419600" y="4629150"/>
            <a:ext cx="2133600" cy="276226"/>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spTree>
      <p:nvGrpSpPr>
        <p:cNvPr id="1" name="Shape 376"/>
        <p:cNvGrpSpPr/>
        <p:nvPr/>
      </p:nvGrpSpPr>
      <p:grpSpPr>
        <a:xfrm>
          <a:off x="0" y="0"/>
          <a:ext cx="0" cy="0"/>
          <a:chOff x="0" y="0"/>
          <a:chExt cx="0" cy="0"/>
        </a:xfrm>
      </p:grpSpPr>
      <p:grpSp>
        <p:nvGrpSpPr>
          <p:cNvPr id="377" name="Google Shape;377;p29"/>
          <p:cNvGrpSpPr/>
          <p:nvPr/>
        </p:nvGrpSpPr>
        <p:grpSpPr>
          <a:xfrm>
            <a:off x="-2" y="5774"/>
            <a:ext cx="9144004" cy="5143552"/>
            <a:chOff x="-2" y="-2"/>
            <a:chExt cx="12192003" cy="6858067"/>
          </a:xfrm>
        </p:grpSpPr>
        <p:sp>
          <p:nvSpPr>
            <p:cNvPr id="378" name="Google Shape;378;p29"/>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379" name="Google Shape;379;p29"/>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380" name="Google Shape;380;p29"/>
            <p:cNvGrpSpPr/>
            <p:nvPr/>
          </p:nvGrpSpPr>
          <p:grpSpPr>
            <a:xfrm>
              <a:off x="-2" y="-2"/>
              <a:ext cx="12192003" cy="6858067"/>
              <a:chOff x="-1" y="-1"/>
              <a:chExt cx="12192002" cy="6858065"/>
            </a:xfrm>
          </p:grpSpPr>
          <p:sp>
            <p:nvSpPr>
              <p:cNvPr id="381" name="Google Shape;381;p29"/>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382" name="Google Shape;382;p29"/>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383" name="Google Shape;383;p29"/>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384" name="Google Shape;384;p29"/>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385" name="Google Shape;385;p29"/>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386" name="Google Shape;386;p29"/>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387" name="Google Shape;387;p29"/>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388" name="Google Shape;388;p29"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389" name="Google Shape;389;p29"/>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390" name="Google Shape;390;p29"/>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391" name="Google Shape;391;p29"/>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392" name="Google Shape;392;p29"/>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393" name="Google Shape;393;p29"/>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394" name="Google Shape;394;p29"/>
          <p:cNvSpPr txBox="1">
            <a:spLocks noGrp="1"/>
          </p:cNvSpPr>
          <p:nvPr>
            <p:ph type="title"/>
          </p:nvPr>
        </p:nvSpPr>
        <p:spPr>
          <a:xfrm>
            <a:off x="829818" y="880181"/>
            <a:ext cx="7475220" cy="2194561"/>
          </a:xfrm>
          <a:prstGeom prst="rect">
            <a:avLst/>
          </a:prstGeom>
          <a:noFill/>
          <a:ln>
            <a:noFill/>
          </a:ln>
        </p:spPr>
        <p:txBody>
          <a:bodyPr spcFirstLastPara="1" wrap="square" lIns="34275" tIns="34275" rIns="34275" bIns="34275" anchor="b" anchorCtr="0">
            <a:normAutofit/>
          </a:bodyPr>
          <a:lstStyle>
            <a:lvl1pPr lvl="0" algn="ctr">
              <a:lnSpc>
                <a:spcPct val="85000"/>
              </a:lnSpc>
              <a:spcBef>
                <a:spcPts val="0"/>
              </a:spcBef>
              <a:spcAft>
                <a:spcPts val="0"/>
              </a:spcAft>
              <a:buClr>
                <a:srgbClr val="404040"/>
              </a:buClr>
              <a:buSzPts val="4500"/>
              <a:buFont typeface="Verdana"/>
              <a:buNone/>
              <a:defRPr sz="4500" b="1">
                <a:solidFill>
                  <a:srgbClr val="404040"/>
                </a:solidFill>
              </a:defRPr>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sp>
        <p:nvSpPr>
          <p:cNvPr id="395" name="Google Shape;395;p29"/>
          <p:cNvSpPr txBox="1">
            <a:spLocks noGrp="1"/>
          </p:cNvSpPr>
          <p:nvPr>
            <p:ph type="body" idx="1"/>
          </p:nvPr>
        </p:nvSpPr>
        <p:spPr>
          <a:xfrm>
            <a:off x="1282445" y="3115890"/>
            <a:ext cx="6576823" cy="1022855"/>
          </a:xfrm>
          <a:prstGeom prst="rect">
            <a:avLst/>
          </a:prstGeom>
          <a:noFill/>
          <a:ln>
            <a:noFill/>
          </a:ln>
        </p:spPr>
        <p:txBody>
          <a:bodyPr spcFirstLastPara="1" wrap="square" lIns="34275" tIns="34275" rIns="34275" bIns="34275" anchor="t" anchorCtr="0">
            <a:normAutofit/>
          </a:bodyPr>
          <a:lstStyle>
            <a:lvl1pPr marL="457200" lvl="0" indent="-228600" algn="ctr">
              <a:lnSpc>
                <a:spcPct val="120000"/>
              </a:lnSpc>
              <a:spcBef>
                <a:spcPts val="800"/>
              </a:spcBef>
              <a:spcAft>
                <a:spcPts val="0"/>
              </a:spcAft>
              <a:buClr>
                <a:srgbClr val="0B4D28"/>
              </a:buClr>
              <a:buSzPts val="1400"/>
              <a:buFont typeface="Verdana"/>
              <a:buNone/>
              <a:defRPr sz="1400">
                <a:solidFill>
                  <a:srgbClr val="0B4D28"/>
                </a:solidFill>
              </a:defRPr>
            </a:lvl1pPr>
            <a:lvl2pPr marL="914400" lvl="1" indent="-228600" algn="ctr">
              <a:lnSpc>
                <a:spcPct val="120000"/>
              </a:lnSpc>
              <a:spcBef>
                <a:spcPts val="800"/>
              </a:spcBef>
              <a:spcAft>
                <a:spcPts val="0"/>
              </a:spcAft>
              <a:buClr>
                <a:srgbClr val="0B4D28"/>
              </a:buClr>
              <a:buSzPts val="1400"/>
              <a:buFont typeface="Verdana"/>
              <a:buNone/>
              <a:defRPr sz="1400">
                <a:solidFill>
                  <a:srgbClr val="0B4D28"/>
                </a:solidFill>
              </a:defRPr>
            </a:lvl2pPr>
            <a:lvl3pPr marL="1371600" lvl="2" indent="-228600" algn="ctr">
              <a:lnSpc>
                <a:spcPct val="120000"/>
              </a:lnSpc>
              <a:spcBef>
                <a:spcPts val="800"/>
              </a:spcBef>
              <a:spcAft>
                <a:spcPts val="0"/>
              </a:spcAft>
              <a:buClr>
                <a:srgbClr val="0B4D28"/>
              </a:buClr>
              <a:buSzPts val="1400"/>
              <a:buFont typeface="Verdana"/>
              <a:buNone/>
              <a:defRPr sz="1400">
                <a:solidFill>
                  <a:srgbClr val="0B4D28"/>
                </a:solidFill>
              </a:defRPr>
            </a:lvl3pPr>
            <a:lvl4pPr marL="1828800" lvl="3" indent="-228600" algn="ctr">
              <a:lnSpc>
                <a:spcPct val="120000"/>
              </a:lnSpc>
              <a:spcBef>
                <a:spcPts val="800"/>
              </a:spcBef>
              <a:spcAft>
                <a:spcPts val="0"/>
              </a:spcAft>
              <a:buClr>
                <a:srgbClr val="0B4D28"/>
              </a:buClr>
              <a:buSzPts val="1400"/>
              <a:buFont typeface="Verdana"/>
              <a:buNone/>
              <a:defRPr sz="1400">
                <a:solidFill>
                  <a:srgbClr val="0B4D28"/>
                </a:solidFill>
              </a:defRPr>
            </a:lvl4pPr>
            <a:lvl5pPr marL="2286000" lvl="4" indent="-228600" algn="ctr">
              <a:lnSpc>
                <a:spcPct val="120000"/>
              </a:lnSpc>
              <a:spcBef>
                <a:spcPts val="800"/>
              </a:spcBef>
              <a:spcAft>
                <a:spcPts val="0"/>
              </a:spcAft>
              <a:buClr>
                <a:srgbClr val="0B4D28"/>
              </a:buClr>
              <a:buSzPts val="1400"/>
              <a:buFont typeface="Verdana"/>
              <a:buNone/>
              <a:defRPr sz="1400">
                <a:solidFill>
                  <a:srgbClr val="0B4D28"/>
                </a:solidFill>
              </a:defRPr>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396" name="Google Shape;396;p29"/>
          <p:cNvSpPr txBox="1">
            <a:spLocks noGrp="1"/>
          </p:cNvSpPr>
          <p:nvPr>
            <p:ph type="sldNum" idx="12"/>
          </p:nvPr>
        </p:nvSpPr>
        <p:spPr>
          <a:xfrm>
            <a:off x="8825776" y="4782844"/>
            <a:ext cx="184052" cy="170240"/>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cxnSp>
        <p:nvCxnSpPr>
          <p:cNvPr id="397" name="Google Shape;397;p29"/>
          <p:cNvCxnSpPr/>
          <p:nvPr/>
        </p:nvCxnSpPr>
        <p:spPr>
          <a:xfrm>
            <a:off x="1485902" y="3015306"/>
            <a:ext cx="6172201" cy="1"/>
          </a:xfrm>
          <a:prstGeom prst="straightConnector1">
            <a:avLst/>
          </a:prstGeom>
          <a:noFill/>
          <a:ln w="12700" cap="flat" cmpd="sng">
            <a:solidFill>
              <a:schemeClr val="accent1"/>
            </a:solidFill>
            <a:prstDash val="solid"/>
            <a:round/>
            <a:headEnd type="none" w="sm" len="sm"/>
            <a:tailEnd type="none" w="sm" len="sm"/>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and Content - No Footer">
  <p:cSld name="Title and Content - No Footer">
    <p:spTree>
      <p:nvGrpSpPr>
        <p:cNvPr id="1" name="Shape 398"/>
        <p:cNvGrpSpPr/>
        <p:nvPr/>
      </p:nvGrpSpPr>
      <p:grpSpPr>
        <a:xfrm>
          <a:off x="0" y="0"/>
          <a:ext cx="0" cy="0"/>
          <a:chOff x="0" y="0"/>
          <a:chExt cx="0" cy="0"/>
        </a:xfrm>
      </p:grpSpPr>
      <p:grpSp>
        <p:nvGrpSpPr>
          <p:cNvPr id="399" name="Google Shape;399;p30"/>
          <p:cNvGrpSpPr/>
          <p:nvPr/>
        </p:nvGrpSpPr>
        <p:grpSpPr>
          <a:xfrm>
            <a:off x="-2" y="5774"/>
            <a:ext cx="9144004" cy="5143552"/>
            <a:chOff x="-2" y="-2"/>
            <a:chExt cx="12192003" cy="6858067"/>
          </a:xfrm>
        </p:grpSpPr>
        <p:sp>
          <p:nvSpPr>
            <p:cNvPr id="400" name="Google Shape;400;p30"/>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01" name="Google Shape;401;p30"/>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402" name="Google Shape;402;p30"/>
            <p:cNvGrpSpPr/>
            <p:nvPr/>
          </p:nvGrpSpPr>
          <p:grpSpPr>
            <a:xfrm>
              <a:off x="-2" y="-2"/>
              <a:ext cx="12192003" cy="6858067"/>
              <a:chOff x="-1" y="-1"/>
              <a:chExt cx="12192002" cy="6858065"/>
            </a:xfrm>
          </p:grpSpPr>
          <p:sp>
            <p:nvSpPr>
              <p:cNvPr id="403" name="Google Shape;403;p30"/>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04" name="Google Shape;404;p30"/>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05" name="Google Shape;405;p30"/>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06" name="Google Shape;406;p30"/>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07" name="Google Shape;407;p30"/>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408" name="Google Shape;408;p30"/>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09" name="Google Shape;409;p30"/>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410" name="Google Shape;410;p30"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411" name="Google Shape;411;p30"/>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412" name="Google Shape;412;p30"/>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13" name="Google Shape;413;p30"/>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14" name="Google Shape;414;p30"/>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415" name="Google Shape;415;p30"/>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416" name="Google Shape;416;p30"/>
          <p:cNvSpPr/>
          <p:nvPr/>
        </p:nvSpPr>
        <p:spPr>
          <a:xfrm>
            <a:off x="0" y="4595885"/>
            <a:ext cx="9144000" cy="547617"/>
          </a:xfrm>
          <a:prstGeom prst="rect">
            <a:avLst/>
          </a:pr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17" name="Google Shape;417;p30"/>
          <p:cNvSpPr txBox="1">
            <a:spLocks noGrp="1"/>
          </p:cNvSpPr>
          <p:nvPr>
            <p:ph type="title"/>
          </p:nvPr>
        </p:nvSpPr>
        <p:spPr>
          <a:xfrm>
            <a:off x="169333" y="1"/>
            <a:ext cx="8840497" cy="676895"/>
          </a:xfrm>
          <a:prstGeom prst="rect">
            <a:avLst/>
          </a:prstGeom>
          <a:noFill/>
          <a:ln>
            <a:noFill/>
          </a:ln>
        </p:spPr>
        <p:txBody>
          <a:bodyPr spcFirstLastPara="1" wrap="square" lIns="34275" tIns="34275" rIns="34275" bIns="34275" anchor="ctr" anchorCtr="0">
            <a:normAutofit/>
          </a:bodyPr>
          <a:lstStyle>
            <a:lvl1pPr lvl="0" algn="l">
              <a:lnSpc>
                <a:spcPct val="90000"/>
              </a:lnSpc>
              <a:spcBef>
                <a:spcPts val="0"/>
              </a:spcBef>
              <a:spcAft>
                <a:spcPts val="0"/>
              </a:spcAft>
              <a:buClr>
                <a:srgbClr val="FFFFFF"/>
              </a:buClr>
              <a:buSzPts val="1400"/>
              <a:buNone/>
              <a:defRPr/>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sp>
        <p:nvSpPr>
          <p:cNvPr id="418" name="Google Shape;418;p30"/>
          <p:cNvSpPr txBox="1">
            <a:spLocks noGrp="1"/>
          </p:cNvSpPr>
          <p:nvPr>
            <p:ph type="body" idx="1"/>
          </p:nvPr>
        </p:nvSpPr>
        <p:spPr>
          <a:xfrm>
            <a:off x="467275" y="762998"/>
            <a:ext cx="8542554" cy="4201376"/>
          </a:xfrm>
          <a:prstGeom prst="rect">
            <a:avLst/>
          </a:prstGeom>
          <a:noFill/>
          <a:ln>
            <a:noFill/>
          </a:ln>
        </p:spPr>
        <p:txBody>
          <a:bodyPr spcFirstLastPara="1" wrap="square" lIns="34275" tIns="34275" rIns="34275" bIns="34275" anchor="t" anchorCtr="0">
            <a:normAutofit/>
          </a:bodyPr>
          <a:lstStyle>
            <a:lvl1pPr marL="457200" lvl="0" indent="-298450" algn="l">
              <a:lnSpc>
                <a:spcPct val="120000"/>
              </a:lnSpc>
              <a:spcBef>
                <a:spcPts val="800"/>
              </a:spcBef>
              <a:spcAft>
                <a:spcPts val="0"/>
              </a:spcAft>
              <a:buSzPts val="1100"/>
              <a:buChar char=""/>
              <a:defRPr/>
            </a:lvl1pPr>
            <a:lvl2pPr marL="914400" lvl="1" indent="-298450" algn="l">
              <a:lnSpc>
                <a:spcPct val="120000"/>
              </a:lnSpc>
              <a:spcBef>
                <a:spcPts val="800"/>
              </a:spcBef>
              <a:spcAft>
                <a:spcPts val="0"/>
              </a:spcAft>
              <a:buSzPts val="1100"/>
              <a:buChar char=""/>
              <a:defRPr/>
            </a:lvl2pPr>
            <a:lvl3pPr marL="1371600" lvl="2" indent="-298450" algn="l">
              <a:lnSpc>
                <a:spcPct val="120000"/>
              </a:lnSpc>
              <a:spcBef>
                <a:spcPts val="800"/>
              </a:spcBef>
              <a:spcAft>
                <a:spcPts val="0"/>
              </a:spcAft>
              <a:buSzPts val="1100"/>
              <a:buChar char=""/>
              <a:defRPr/>
            </a:lvl3pPr>
            <a:lvl4pPr marL="1828800" lvl="3" indent="-298450" algn="l">
              <a:lnSpc>
                <a:spcPct val="120000"/>
              </a:lnSpc>
              <a:spcBef>
                <a:spcPts val="800"/>
              </a:spcBef>
              <a:spcAft>
                <a:spcPts val="0"/>
              </a:spcAft>
              <a:buSzPts val="1100"/>
              <a:buChar char=""/>
              <a:defRPr/>
            </a:lvl4pPr>
            <a:lvl5pPr marL="2286000" lvl="4" indent="-298450" algn="l">
              <a:lnSpc>
                <a:spcPct val="120000"/>
              </a:lnSpc>
              <a:spcBef>
                <a:spcPts val="800"/>
              </a:spcBef>
              <a:spcAft>
                <a:spcPts val="0"/>
              </a:spcAft>
              <a:buSzPts val="1100"/>
              <a:buChar char=""/>
              <a:defRPr/>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419" name="Google Shape;419;p30"/>
          <p:cNvSpPr txBox="1">
            <a:spLocks noGrp="1"/>
          </p:cNvSpPr>
          <p:nvPr>
            <p:ph type="sldNum" idx="12"/>
          </p:nvPr>
        </p:nvSpPr>
        <p:spPr>
          <a:xfrm>
            <a:off x="8825776" y="4966043"/>
            <a:ext cx="184052" cy="170239"/>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Title and Content - Small Header No Footer">
  <p:cSld name="Title and Content - Small Header No Footer">
    <p:spTree>
      <p:nvGrpSpPr>
        <p:cNvPr id="1" name="Shape 420"/>
        <p:cNvGrpSpPr/>
        <p:nvPr/>
      </p:nvGrpSpPr>
      <p:grpSpPr>
        <a:xfrm>
          <a:off x="0" y="0"/>
          <a:ext cx="0" cy="0"/>
          <a:chOff x="0" y="0"/>
          <a:chExt cx="0" cy="0"/>
        </a:xfrm>
      </p:grpSpPr>
      <p:grpSp>
        <p:nvGrpSpPr>
          <p:cNvPr id="421" name="Google Shape;421;p31"/>
          <p:cNvGrpSpPr/>
          <p:nvPr/>
        </p:nvGrpSpPr>
        <p:grpSpPr>
          <a:xfrm>
            <a:off x="-2" y="5774"/>
            <a:ext cx="9144004" cy="5143552"/>
            <a:chOff x="-2" y="-2"/>
            <a:chExt cx="12192003" cy="6858067"/>
          </a:xfrm>
        </p:grpSpPr>
        <p:sp>
          <p:nvSpPr>
            <p:cNvPr id="422" name="Google Shape;422;p31"/>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23" name="Google Shape;423;p31"/>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424" name="Google Shape;424;p31"/>
            <p:cNvGrpSpPr/>
            <p:nvPr/>
          </p:nvGrpSpPr>
          <p:grpSpPr>
            <a:xfrm>
              <a:off x="-2" y="-2"/>
              <a:ext cx="12192003" cy="6858067"/>
              <a:chOff x="-1" y="-1"/>
              <a:chExt cx="12192002" cy="6858065"/>
            </a:xfrm>
          </p:grpSpPr>
          <p:sp>
            <p:nvSpPr>
              <p:cNvPr id="425" name="Google Shape;425;p31"/>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26" name="Google Shape;426;p31"/>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27" name="Google Shape;427;p31"/>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28" name="Google Shape;428;p31"/>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29" name="Google Shape;429;p31"/>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430" name="Google Shape;430;p31"/>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31" name="Google Shape;431;p31"/>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432" name="Google Shape;432;p31"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433" name="Google Shape;433;p31"/>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434" name="Google Shape;434;p31"/>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35" name="Google Shape;435;p31"/>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36" name="Google Shape;436;p31"/>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437" name="Google Shape;437;p31"/>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438" name="Google Shape;438;p31"/>
          <p:cNvSpPr/>
          <p:nvPr/>
        </p:nvSpPr>
        <p:spPr>
          <a:xfrm>
            <a:off x="0" y="4595885"/>
            <a:ext cx="9144000" cy="547617"/>
          </a:xfrm>
          <a:prstGeom prst="rect">
            <a:avLst/>
          </a:pr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39" name="Google Shape;439;p31"/>
          <p:cNvSpPr txBox="1">
            <a:spLocks noGrp="1"/>
          </p:cNvSpPr>
          <p:nvPr>
            <p:ph type="title"/>
          </p:nvPr>
        </p:nvSpPr>
        <p:spPr>
          <a:xfrm>
            <a:off x="169333" y="1"/>
            <a:ext cx="8840497" cy="433175"/>
          </a:xfrm>
          <a:prstGeom prst="rect">
            <a:avLst/>
          </a:prstGeom>
          <a:noFill/>
          <a:ln>
            <a:noFill/>
          </a:ln>
        </p:spPr>
        <p:txBody>
          <a:bodyPr spcFirstLastPara="1" wrap="square" lIns="34275" tIns="34275" rIns="34275" bIns="34275" anchor="ctr" anchorCtr="0">
            <a:normAutofit/>
          </a:bodyPr>
          <a:lstStyle>
            <a:lvl1pPr lvl="0" algn="l">
              <a:lnSpc>
                <a:spcPct val="90000"/>
              </a:lnSpc>
              <a:spcBef>
                <a:spcPts val="0"/>
              </a:spcBef>
              <a:spcAft>
                <a:spcPts val="0"/>
              </a:spcAft>
              <a:buClr>
                <a:srgbClr val="FFFFFF"/>
              </a:buClr>
              <a:buSzPts val="1400"/>
              <a:buNone/>
              <a:defRPr/>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grpSp>
        <p:nvGrpSpPr>
          <p:cNvPr id="440" name="Google Shape;440;p31"/>
          <p:cNvGrpSpPr/>
          <p:nvPr/>
        </p:nvGrpSpPr>
        <p:grpSpPr>
          <a:xfrm>
            <a:off x="-2" y="5774"/>
            <a:ext cx="9144005" cy="5143551"/>
            <a:chOff x="-2" y="-2"/>
            <a:chExt cx="12192005" cy="6858066"/>
          </a:xfrm>
        </p:grpSpPr>
        <p:sp>
          <p:nvSpPr>
            <p:cNvPr id="441" name="Google Shape;441;p31"/>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42" name="Google Shape;442;p31"/>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443" name="Google Shape;443;p31"/>
            <p:cNvGrpSpPr/>
            <p:nvPr/>
          </p:nvGrpSpPr>
          <p:grpSpPr>
            <a:xfrm>
              <a:off x="-2" y="-2"/>
              <a:ext cx="12192005" cy="6665480"/>
              <a:chOff x="-1" y="-1"/>
              <a:chExt cx="12192003" cy="6665478"/>
            </a:xfrm>
          </p:grpSpPr>
          <p:sp>
            <p:nvSpPr>
              <p:cNvPr id="444" name="Google Shape;444;p31"/>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45" name="Google Shape;445;p31"/>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46" name="Google Shape;446;p31"/>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47" name="Google Shape;447;p31"/>
              <p:cNvSpPr/>
              <p:nvPr/>
            </p:nvSpPr>
            <p:spPr>
              <a:xfrm>
                <a:off x="-1" y="1779391"/>
                <a:ext cx="12192001" cy="4446323"/>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48" name="Google Shape;448;p31"/>
              <p:cNvSpPr/>
              <p:nvPr/>
            </p:nvSpPr>
            <p:spPr>
              <a:xfrm>
                <a:off x="-1" y="590263"/>
                <a:ext cx="12192003" cy="551073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grpSp>
      </p:grpSp>
      <p:cxnSp>
        <p:nvCxnSpPr>
          <p:cNvPr id="449" name="Google Shape;449;p31"/>
          <p:cNvCxnSpPr/>
          <p:nvPr/>
        </p:nvCxnSpPr>
        <p:spPr>
          <a:xfrm rot="10800000">
            <a:off x="0" y="445050"/>
            <a:ext cx="8835536"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450" name="Google Shape;450;p31"/>
          <p:cNvCxnSpPr/>
          <p:nvPr/>
        </p:nvCxnSpPr>
        <p:spPr>
          <a:xfrm rot="10800000" flipH="1">
            <a:off x="8840961" y="1795"/>
            <a:ext cx="306034" cy="440614"/>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451" name="Google Shape;451;p31"/>
          <p:cNvSpPr txBox="1">
            <a:spLocks noGrp="1"/>
          </p:cNvSpPr>
          <p:nvPr>
            <p:ph type="sldNum" idx="12"/>
          </p:nvPr>
        </p:nvSpPr>
        <p:spPr>
          <a:xfrm>
            <a:off x="8825776" y="4966043"/>
            <a:ext cx="184052" cy="170239"/>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F3F66"/>
              </a:buClr>
              <a:buSzPts val="800"/>
              <a:buFont typeface="Arial"/>
              <a:buNone/>
              <a:defRPr>
                <a:solidFill>
                  <a:srgbClr val="0F3F66"/>
                </a:solidFill>
              </a:defRPr>
            </a:lvl1pPr>
            <a:lvl2pPr marL="0" lvl="1" indent="0" algn="r">
              <a:lnSpc>
                <a:spcPct val="100000"/>
              </a:lnSpc>
              <a:spcBef>
                <a:spcPts val="0"/>
              </a:spcBef>
              <a:spcAft>
                <a:spcPts val="0"/>
              </a:spcAft>
              <a:buClr>
                <a:srgbClr val="0F3F66"/>
              </a:buClr>
              <a:buSzPts val="800"/>
              <a:buFont typeface="Arial"/>
              <a:buNone/>
              <a:defRPr>
                <a:solidFill>
                  <a:srgbClr val="0F3F66"/>
                </a:solidFill>
              </a:defRPr>
            </a:lvl2pPr>
            <a:lvl3pPr marL="0" lvl="2" indent="0" algn="r">
              <a:lnSpc>
                <a:spcPct val="100000"/>
              </a:lnSpc>
              <a:spcBef>
                <a:spcPts val="0"/>
              </a:spcBef>
              <a:spcAft>
                <a:spcPts val="0"/>
              </a:spcAft>
              <a:buClr>
                <a:srgbClr val="0F3F66"/>
              </a:buClr>
              <a:buSzPts val="800"/>
              <a:buFont typeface="Arial"/>
              <a:buNone/>
              <a:defRPr>
                <a:solidFill>
                  <a:srgbClr val="0F3F66"/>
                </a:solidFill>
              </a:defRPr>
            </a:lvl3pPr>
            <a:lvl4pPr marL="0" lvl="3" indent="0" algn="r">
              <a:lnSpc>
                <a:spcPct val="100000"/>
              </a:lnSpc>
              <a:spcBef>
                <a:spcPts val="0"/>
              </a:spcBef>
              <a:spcAft>
                <a:spcPts val="0"/>
              </a:spcAft>
              <a:buClr>
                <a:srgbClr val="0F3F66"/>
              </a:buClr>
              <a:buSzPts val="800"/>
              <a:buFont typeface="Arial"/>
              <a:buNone/>
              <a:defRPr>
                <a:solidFill>
                  <a:srgbClr val="0F3F66"/>
                </a:solidFill>
              </a:defRPr>
            </a:lvl4pPr>
            <a:lvl5pPr marL="0" lvl="4" indent="0" algn="r">
              <a:lnSpc>
                <a:spcPct val="100000"/>
              </a:lnSpc>
              <a:spcBef>
                <a:spcPts val="0"/>
              </a:spcBef>
              <a:spcAft>
                <a:spcPts val="0"/>
              </a:spcAft>
              <a:buClr>
                <a:srgbClr val="0F3F66"/>
              </a:buClr>
              <a:buSzPts val="800"/>
              <a:buFont typeface="Arial"/>
              <a:buNone/>
              <a:defRPr>
                <a:solidFill>
                  <a:srgbClr val="0F3F66"/>
                </a:solidFill>
              </a:defRPr>
            </a:lvl5pPr>
            <a:lvl6pPr marL="0" lvl="5" indent="0" algn="r">
              <a:lnSpc>
                <a:spcPct val="100000"/>
              </a:lnSpc>
              <a:spcBef>
                <a:spcPts val="0"/>
              </a:spcBef>
              <a:spcAft>
                <a:spcPts val="0"/>
              </a:spcAft>
              <a:buClr>
                <a:srgbClr val="0F3F66"/>
              </a:buClr>
              <a:buSzPts val="800"/>
              <a:buFont typeface="Arial"/>
              <a:buNone/>
              <a:defRPr>
                <a:solidFill>
                  <a:srgbClr val="0F3F66"/>
                </a:solidFill>
              </a:defRPr>
            </a:lvl6pPr>
            <a:lvl7pPr marL="0" lvl="6" indent="0" algn="r">
              <a:lnSpc>
                <a:spcPct val="100000"/>
              </a:lnSpc>
              <a:spcBef>
                <a:spcPts val="0"/>
              </a:spcBef>
              <a:spcAft>
                <a:spcPts val="0"/>
              </a:spcAft>
              <a:buClr>
                <a:srgbClr val="0F3F66"/>
              </a:buClr>
              <a:buSzPts val="800"/>
              <a:buFont typeface="Arial"/>
              <a:buNone/>
              <a:defRPr>
                <a:solidFill>
                  <a:srgbClr val="0F3F66"/>
                </a:solidFill>
              </a:defRPr>
            </a:lvl7pPr>
            <a:lvl8pPr marL="0" lvl="7" indent="0" algn="r">
              <a:lnSpc>
                <a:spcPct val="100000"/>
              </a:lnSpc>
              <a:spcBef>
                <a:spcPts val="0"/>
              </a:spcBef>
              <a:spcAft>
                <a:spcPts val="0"/>
              </a:spcAft>
              <a:buClr>
                <a:srgbClr val="0F3F66"/>
              </a:buClr>
              <a:buSzPts val="800"/>
              <a:buFont typeface="Arial"/>
              <a:buNone/>
              <a:defRPr>
                <a:solidFill>
                  <a:srgbClr val="0F3F66"/>
                </a:solidFill>
              </a:defRPr>
            </a:lvl8pPr>
            <a:lvl9pPr marL="0" lvl="8" indent="0" algn="r">
              <a:lnSpc>
                <a:spcPct val="100000"/>
              </a:lnSpc>
              <a:spcBef>
                <a:spcPts val="0"/>
              </a:spcBef>
              <a:spcAft>
                <a:spcPts val="0"/>
              </a:spcAft>
              <a:buClr>
                <a:srgbClr val="0F3F66"/>
              </a:buClr>
              <a:buSzPts val="800"/>
              <a:buFont typeface="Arial"/>
              <a:buNone/>
              <a:defRPr>
                <a:solidFill>
                  <a:srgbClr val="0F3F66"/>
                </a:solidFill>
              </a:defRPr>
            </a:lvl9pPr>
          </a:lstStyle>
          <a:p>
            <a:pPr marL="0" lvl="0" indent="0" algn="r" rtl="0">
              <a:spcBef>
                <a:spcPts val="0"/>
              </a:spcBef>
              <a:spcAft>
                <a:spcPts val="0"/>
              </a:spcAft>
              <a:buNone/>
            </a:pPr>
            <a:fld id="{00000000-1234-1234-1234-123412341234}" type="slidenum">
              <a:rPr lang="en"/>
              <a:t>‹#›</a:t>
            </a:fld>
            <a:endParaRPr sz="800" b="0" i="0" u="none" strike="noStrike" cap="none">
              <a:latin typeface="Arial"/>
              <a:ea typeface="Arial"/>
              <a:cs typeface="Arial"/>
              <a:sym typeface="Arial"/>
            </a:endParaRPr>
          </a:p>
        </p:txBody>
      </p:sp>
      <p:sp>
        <p:nvSpPr>
          <p:cNvPr id="452" name="Google Shape;452;p31"/>
          <p:cNvSpPr txBox="1">
            <a:spLocks noGrp="1"/>
          </p:cNvSpPr>
          <p:nvPr>
            <p:ph type="body" idx="1"/>
          </p:nvPr>
        </p:nvSpPr>
        <p:spPr>
          <a:xfrm>
            <a:off x="467275" y="561971"/>
            <a:ext cx="8542554" cy="4402402"/>
          </a:xfrm>
          <a:prstGeom prst="rect">
            <a:avLst/>
          </a:prstGeom>
          <a:noFill/>
          <a:ln>
            <a:noFill/>
          </a:ln>
        </p:spPr>
        <p:txBody>
          <a:bodyPr spcFirstLastPara="1" wrap="square" lIns="34275" tIns="34275" rIns="34275" bIns="34275" anchor="t" anchorCtr="0">
            <a:normAutofit/>
          </a:bodyPr>
          <a:lstStyle>
            <a:lvl1pPr marL="457200" lvl="0" indent="-298450" algn="l">
              <a:lnSpc>
                <a:spcPct val="120000"/>
              </a:lnSpc>
              <a:spcBef>
                <a:spcPts val="800"/>
              </a:spcBef>
              <a:spcAft>
                <a:spcPts val="0"/>
              </a:spcAft>
              <a:buSzPts val="1100"/>
              <a:buChar char=""/>
              <a:defRPr/>
            </a:lvl1pPr>
            <a:lvl2pPr marL="914400" lvl="1" indent="-298450" algn="l">
              <a:lnSpc>
                <a:spcPct val="120000"/>
              </a:lnSpc>
              <a:spcBef>
                <a:spcPts val="800"/>
              </a:spcBef>
              <a:spcAft>
                <a:spcPts val="0"/>
              </a:spcAft>
              <a:buSzPts val="1100"/>
              <a:buChar char=""/>
              <a:defRPr/>
            </a:lvl2pPr>
            <a:lvl3pPr marL="1371600" lvl="2" indent="-298450" algn="l">
              <a:lnSpc>
                <a:spcPct val="120000"/>
              </a:lnSpc>
              <a:spcBef>
                <a:spcPts val="800"/>
              </a:spcBef>
              <a:spcAft>
                <a:spcPts val="0"/>
              </a:spcAft>
              <a:buSzPts val="1100"/>
              <a:buChar char=""/>
              <a:defRPr/>
            </a:lvl3pPr>
            <a:lvl4pPr marL="1828800" lvl="3" indent="-298450" algn="l">
              <a:lnSpc>
                <a:spcPct val="120000"/>
              </a:lnSpc>
              <a:spcBef>
                <a:spcPts val="800"/>
              </a:spcBef>
              <a:spcAft>
                <a:spcPts val="0"/>
              </a:spcAft>
              <a:buSzPts val="1100"/>
              <a:buChar char=""/>
              <a:defRPr/>
            </a:lvl4pPr>
            <a:lvl5pPr marL="2286000" lvl="4" indent="-298450" algn="l">
              <a:lnSpc>
                <a:spcPct val="120000"/>
              </a:lnSpc>
              <a:spcBef>
                <a:spcPts val="800"/>
              </a:spcBef>
              <a:spcAft>
                <a:spcPts val="0"/>
              </a:spcAft>
              <a:buSzPts val="1100"/>
              <a:buChar char=""/>
              <a:defRPr/>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453"/>
        <p:cNvGrpSpPr/>
        <p:nvPr/>
      </p:nvGrpSpPr>
      <p:grpSpPr>
        <a:xfrm>
          <a:off x="0" y="0"/>
          <a:ext cx="0" cy="0"/>
          <a:chOff x="0" y="0"/>
          <a:chExt cx="0" cy="0"/>
        </a:xfrm>
      </p:grpSpPr>
      <p:grpSp>
        <p:nvGrpSpPr>
          <p:cNvPr id="454" name="Google Shape;454;p32"/>
          <p:cNvGrpSpPr/>
          <p:nvPr/>
        </p:nvGrpSpPr>
        <p:grpSpPr>
          <a:xfrm>
            <a:off x="-2" y="5774"/>
            <a:ext cx="9144004" cy="5143552"/>
            <a:chOff x="-2" y="-2"/>
            <a:chExt cx="12192003" cy="6858067"/>
          </a:xfrm>
        </p:grpSpPr>
        <p:sp>
          <p:nvSpPr>
            <p:cNvPr id="455" name="Google Shape;455;p32"/>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56" name="Google Shape;456;p32"/>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457" name="Google Shape;457;p32"/>
            <p:cNvGrpSpPr/>
            <p:nvPr/>
          </p:nvGrpSpPr>
          <p:grpSpPr>
            <a:xfrm>
              <a:off x="-2" y="-2"/>
              <a:ext cx="12192003" cy="6858067"/>
              <a:chOff x="-1" y="-1"/>
              <a:chExt cx="12192002" cy="6858065"/>
            </a:xfrm>
          </p:grpSpPr>
          <p:sp>
            <p:nvSpPr>
              <p:cNvPr id="458" name="Google Shape;458;p32"/>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59" name="Google Shape;459;p32"/>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60" name="Google Shape;460;p32"/>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61" name="Google Shape;461;p32"/>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62" name="Google Shape;462;p32"/>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463" name="Google Shape;463;p32"/>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64" name="Google Shape;464;p32"/>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465" name="Google Shape;465;p32"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466" name="Google Shape;466;p32"/>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467" name="Google Shape;467;p32"/>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68" name="Google Shape;468;p32"/>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69" name="Google Shape;469;p32"/>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470" name="Google Shape;470;p32"/>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471" name="Google Shape;471;p32"/>
          <p:cNvSpPr txBox="1">
            <a:spLocks noGrp="1"/>
          </p:cNvSpPr>
          <p:nvPr>
            <p:ph type="title"/>
          </p:nvPr>
        </p:nvSpPr>
        <p:spPr>
          <a:xfrm>
            <a:off x="169333" y="1"/>
            <a:ext cx="8840497" cy="676895"/>
          </a:xfrm>
          <a:prstGeom prst="rect">
            <a:avLst/>
          </a:prstGeom>
          <a:noFill/>
          <a:ln>
            <a:noFill/>
          </a:ln>
        </p:spPr>
        <p:txBody>
          <a:bodyPr spcFirstLastPara="1" wrap="square" lIns="34275" tIns="34275" rIns="34275" bIns="34275" anchor="ctr" anchorCtr="0">
            <a:normAutofit/>
          </a:bodyPr>
          <a:lstStyle>
            <a:lvl1pPr lvl="0" algn="l">
              <a:lnSpc>
                <a:spcPct val="90000"/>
              </a:lnSpc>
              <a:spcBef>
                <a:spcPts val="0"/>
              </a:spcBef>
              <a:spcAft>
                <a:spcPts val="0"/>
              </a:spcAft>
              <a:buClr>
                <a:srgbClr val="FFFFFF"/>
              </a:buClr>
              <a:buSzPts val="1400"/>
              <a:buNone/>
              <a:defRPr/>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sp>
        <p:nvSpPr>
          <p:cNvPr id="472" name="Google Shape;472;p32"/>
          <p:cNvSpPr txBox="1">
            <a:spLocks noGrp="1"/>
          </p:cNvSpPr>
          <p:nvPr>
            <p:ph type="body" idx="1"/>
          </p:nvPr>
        </p:nvSpPr>
        <p:spPr>
          <a:xfrm>
            <a:off x="322729" y="958103"/>
            <a:ext cx="4100681" cy="3602467"/>
          </a:xfrm>
          <a:prstGeom prst="rect">
            <a:avLst/>
          </a:prstGeom>
          <a:noFill/>
          <a:ln>
            <a:noFill/>
          </a:ln>
        </p:spPr>
        <p:txBody>
          <a:bodyPr spcFirstLastPara="1" wrap="square" lIns="34275" tIns="34275" rIns="34275" bIns="34275" anchor="t" anchorCtr="0">
            <a:normAutofit/>
          </a:bodyPr>
          <a:lstStyle>
            <a:lvl1pPr marL="457200" lvl="0" indent="-292100" algn="l">
              <a:lnSpc>
                <a:spcPct val="120000"/>
              </a:lnSpc>
              <a:spcBef>
                <a:spcPts val="800"/>
              </a:spcBef>
              <a:spcAft>
                <a:spcPts val="0"/>
              </a:spcAft>
              <a:buSzPts val="1000"/>
              <a:buFont typeface="Verdana"/>
              <a:buChar char=""/>
              <a:defRPr sz="1200"/>
            </a:lvl1pPr>
            <a:lvl2pPr marL="914400" lvl="1" indent="-292100" algn="l">
              <a:lnSpc>
                <a:spcPct val="120000"/>
              </a:lnSpc>
              <a:spcBef>
                <a:spcPts val="800"/>
              </a:spcBef>
              <a:spcAft>
                <a:spcPts val="0"/>
              </a:spcAft>
              <a:buSzPts val="1000"/>
              <a:buFont typeface="Verdana"/>
              <a:buChar char=""/>
              <a:defRPr sz="1200"/>
            </a:lvl2pPr>
            <a:lvl3pPr marL="1371600" lvl="2" indent="-292100" algn="l">
              <a:lnSpc>
                <a:spcPct val="120000"/>
              </a:lnSpc>
              <a:spcBef>
                <a:spcPts val="800"/>
              </a:spcBef>
              <a:spcAft>
                <a:spcPts val="0"/>
              </a:spcAft>
              <a:buSzPts val="1000"/>
              <a:buFont typeface="Verdana"/>
              <a:buChar char=""/>
              <a:defRPr sz="1200"/>
            </a:lvl3pPr>
            <a:lvl4pPr marL="1828800" lvl="3" indent="-292100" algn="l">
              <a:lnSpc>
                <a:spcPct val="120000"/>
              </a:lnSpc>
              <a:spcBef>
                <a:spcPts val="800"/>
              </a:spcBef>
              <a:spcAft>
                <a:spcPts val="0"/>
              </a:spcAft>
              <a:buSzPts val="1000"/>
              <a:buFont typeface="Verdana"/>
              <a:buChar char=""/>
              <a:defRPr sz="1200"/>
            </a:lvl4pPr>
            <a:lvl5pPr marL="2286000" lvl="4" indent="-292100" algn="l">
              <a:lnSpc>
                <a:spcPct val="120000"/>
              </a:lnSpc>
              <a:spcBef>
                <a:spcPts val="800"/>
              </a:spcBef>
              <a:spcAft>
                <a:spcPts val="0"/>
              </a:spcAft>
              <a:buSzPts val="1000"/>
              <a:buFont typeface="Verdana"/>
              <a:buChar char=""/>
              <a:defRPr sz="1200"/>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473" name="Google Shape;473;p32"/>
          <p:cNvSpPr txBox="1">
            <a:spLocks noGrp="1"/>
          </p:cNvSpPr>
          <p:nvPr>
            <p:ph type="sldNum" idx="12"/>
          </p:nvPr>
        </p:nvSpPr>
        <p:spPr>
          <a:xfrm>
            <a:off x="8825776" y="4782844"/>
            <a:ext cx="184052" cy="170240"/>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Comparison">
  <p:cSld name="Comparison">
    <p:spTree>
      <p:nvGrpSpPr>
        <p:cNvPr id="1" name="Shape 474"/>
        <p:cNvGrpSpPr/>
        <p:nvPr/>
      </p:nvGrpSpPr>
      <p:grpSpPr>
        <a:xfrm>
          <a:off x="0" y="0"/>
          <a:ext cx="0" cy="0"/>
          <a:chOff x="0" y="0"/>
          <a:chExt cx="0" cy="0"/>
        </a:xfrm>
      </p:grpSpPr>
      <p:grpSp>
        <p:nvGrpSpPr>
          <p:cNvPr id="475" name="Google Shape;475;p33"/>
          <p:cNvGrpSpPr/>
          <p:nvPr/>
        </p:nvGrpSpPr>
        <p:grpSpPr>
          <a:xfrm>
            <a:off x="-2" y="5774"/>
            <a:ext cx="9144004" cy="5143552"/>
            <a:chOff x="-2" y="-2"/>
            <a:chExt cx="12192003" cy="6858067"/>
          </a:xfrm>
        </p:grpSpPr>
        <p:sp>
          <p:nvSpPr>
            <p:cNvPr id="476" name="Google Shape;476;p33"/>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77" name="Google Shape;477;p33"/>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478" name="Google Shape;478;p33"/>
            <p:cNvGrpSpPr/>
            <p:nvPr/>
          </p:nvGrpSpPr>
          <p:grpSpPr>
            <a:xfrm>
              <a:off x="-2" y="-2"/>
              <a:ext cx="12192003" cy="6858067"/>
              <a:chOff x="-1" y="-1"/>
              <a:chExt cx="12192002" cy="6858065"/>
            </a:xfrm>
          </p:grpSpPr>
          <p:sp>
            <p:nvSpPr>
              <p:cNvPr id="479" name="Google Shape;479;p33"/>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80" name="Google Shape;480;p33"/>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81" name="Google Shape;481;p33"/>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82" name="Google Shape;482;p33"/>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483" name="Google Shape;483;p33"/>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484" name="Google Shape;484;p33"/>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85" name="Google Shape;485;p33"/>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486" name="Google Shape;486;p33"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487" name="Google Shape;487;p33"/>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488" name="Google Shape;488;p33"/>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89" name="Google Shape;489;p33"/>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490" name="Google Shape;490;p33"/>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491" name="Google Shape;491;p33"/>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492" name="Google Shape;492;p33"/>
          <p:cNvSpPr txBox="1">
            <a:spLocks noGrp="1"/>
          </p:cNvSpPr>
          <p:nvPr>
            <p:ph type="title"/>
          </p:nvPr>
        </p:nvSpPr>
        <p:spPr>
          <a:xfrm>
            <a:off x="169333" y="1"/>
            <a:ext cx="8840497" cy="676895"/>
          </a:xfrm>
          <a:prstGeom prst="rect">
            <a:avLst/>
          </a:prstGeom>
          <a:noFill/>
          <a:ln>
            <a:noFill/>
          </a:ln>
        </p:spPr>
        <p:txBody>
          <a:bodyPr spcFirstLastPara="1" wrap="square" lIns="34275" tIns="34275" rIns="34275" bIns="34275" anchor="ctr" anchorCtr="0">
            <a:normAutofit/>
          </a:bodyPr>
          <a:lstStyle>
            <a:lvl1pPr lvl="0" algn="l">
              <a:lnSpc>
                <a:spcPct val="90000"/>
              </a:lnSpc>
              <a:spcBef>
                <a:spcPts val="0"/>
              </a:spcBef>
              <a:spcAft>
                <a:spcPts val="0"/>
              </a:spcAft>
              <a:buClr>
                <a:srgbClr val="FFFFFF"/>
              </a:buClr>
              <a:buSzPts val="1400"/>
              <a:buNone/>
              <a:defRPr/>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sp>
        <p:nvSpPr>
          <p:cNvPr id="493" name="Google Shape;493;p33"/>
          <p:cNvSpPr txBox="1">
            <a:spLocks noGrp="1"/>
          </p:cNvSpPr>
          <p:nvPr>
            <p:ph type="body" idx="1"/>
          </p:nvPr>
        </p:nvSpPr>
        <p:spPr>
          <a:xfrm>
            <a:off x="341036" y="773718"/>
            <a:ext cx="4101085" cy="582931"/>
          </a:xfrm>
          <a:prstGeom prst="rect">
            <a:avLst/>
          </a:prstGeom>
          <a:noFill/>
          <a:ln>
            <a:noFill/>
          </a:ln>
        </p:spPr>
        <p:txBody>
          <a:bodyPr spcFirstLastPara="1" wrap="square" lIns="34275" tIns="34275" rIns="34275" bIns="34275" anchor="ctr" anchorCtr="0">
            <a:normAutofit/>
          </a:bodyPr>
          <a:lstStyle>
            <a:lvl1pPr marL="457200" lvl="0" indent="-228600" algn="l">
              <a:lnSpc>
                <a:spcPct val="120000"/>
              </a:lnSpc>
              <a:spcBef>
                <a:spcPts val="0"/>
              </a:spcBef>
              <a:spcAft>
                <a:spcPts val="0"/>
              </a:spcAft>
              <a:buClr>
                <a:srgbClr val="000000"/>
              </a:buClr>
              <a:buSzPts val="1400"/>
              <a:buFont typeface="Verdana"/>
              <a:buNone/>
              <a:defRPr sz="1400" b="1"/>
            </a:lvl1pPr>
            <a:lvl2pPr marL="914400" lvl="1" indent="-228600" algn="l">
              <a:lnSpc>
                <a:spcPct val="120000"/>
              </a:lnSpc>
              <a:spcBef>
                <a:spcPts val="0"/>
              </a:spcBef>
              <a:spcAft>
                <a:spcPts val="0"/>
              </a:spcAft>
              <a:buClr>
                <a:srgbClr val="000000"/>
              </a:buClr>
              <a:buSzPts val="1400"/>
              <a:buFont typeface="Verdana"/>
              <a:buNone/>
              <a:defRPr sz="1400" b="1"/>
            </a:lvl2pPr>
            <a:lvl3pPr marL="1371600" lvl="2" indent="-228600" algn="l">
              <a:lnSpc>
                <a:spcPct val="120000"/>
              </a:lnSpc>
              <a:spcBef>
                <a:spcPts val="0"/>
              </a:spcBef>
              <a:spcAft>
                <a:spcPts val="0"/>
              </a:spcAft>
              <a:buClr>
                <a:srgbClr val="000000"/>
              </a:buClr>
              <a:buSzPts val="1400"/>
              <a:buFont typeface="Verdana"/>
              <a:buNone/>
              <a:defRPr sz="1400" b="1"/>
            </a:lvl3pPr>
            <a:lvl4pPr marL="1828800" lvl="3" indent="-228600" algn="l">
              <a:lnSpc>
                <a:spcPct val="120000"/>
              </a:lnSpc>
              <a:spcBef>
                <a:spcPts val="0"/>
              </a:spcBef>
              <a:spcAft>
                <a:spcPts val="0"/>
              </a:spcAft>
              <a:buClr>
                <a:srgbClr val="000000"/>
              </a:buClr>
              <a:buSzPts val="1400"/>
              <a:buFont typeface="Verdana"/>
              <a:buNone/>
              <a:defRPr sz="1400" b="1"/>
            </a:lvl4pPr>
            <a:lvl5pPr marL="2286000" lvl="4" indent="-228600" algn="l">
              <a:lnSpc>
                <a:spcPct val="120000"/>
              </a:lnSpc>
              <a:spcBef>
                <a:spcPts val="0"/>
              </a:spcBef>
              <a:spcAft>
                <a:spcPts val="0"/>
              </a:spcAft>
              <a:buClr>
                <a:srgbClr val="000000"/>
              </a:buClr>
              <a:buSzPts val="1400"/>
              <a:buFont typeface="Verdana"/>
              <a:buNone/>
              <a:defRPr sz="1400" b="1"/>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494" name="Google Shape;494;p33"/>
          <p:cNvSpPr txBox="1">
            <a:spLocks noGrp="1"/>
          </p:cNvSpPr>
          <p:nvPr>
            <p:ph type="body" idx="2"/>
          </p:nvPr>
        </p:nvSpPr>
        <p:spPr>
          <a:xfrm>
            <a:off x="4701880" y="773718"/>
            <a:ext cx="4101085" cy="582931"/>
          </a:xfrm>
          <a:prstGeom prst="rect">
            <a:avLst/>
          </a:prstGeom>
          <a:noFill/>
          <a:ln>
            <a:noFill/>
          </a:ln>
        </p:spPr>
        <p:txBody>
          <a:bodyPr spcFirstLastPara="1" wrap="square" lIns="34275" tIns="34275" rIns="34275" bIns="34275" anchor="ctr" anchorCtr="0">
            <a:normAutofit/>
          </a:bodyPr>
          <a:lstStyle>
            <a:lvl1pPr marL="457200" lvl="0" indent="-298450" algn="l">
              <a:lnSpc>
                <a:spcPct val="120000"/>
              </a:lnSpc>
              <a:spcBef>
                <a:spcPts val="800"/>
              </a:spcBef>
              <a:spcAft>
                <a:spcPts val="0"/>
              </a:spcAft>
              <a:buSzPts val="1100"/>
              <a:buChar char=""/>
              <a:defRPr/>
            </a:lvl1pPr>
            <a:lvl2pPr marL="914400" lvl="1" indent="-298450" algn="l">
              <a:lnSpc>
                <a:spcPct val="120000"/>
              </a:lnSpc>
              <a:spcBef>
                <a:spcPts val="800"/>
              </a:spcBef>
              <a:spcAft>
                <a:spcPts val="0"/>
              </a:spcAft>
              <a:buSzPts val="1100"/>
              <a:buChar char=""/>
              <a:defRPr/>
            </a:lvl2pPr>
            <a:lvl3pPr marL="1371600" lvl="2" indent="-298450" algn="l">
              <a:lnSpc>
                <a:spcPct val="120000"/>
              </a:lnSpc>
              <a:spcBef>
                <a:spcPts val="800"/>
              </a:spcBef>
              <a:spcAft>
                <a:spcPts val="0"/>
              </a:spcAft>
              <a:buSzPts val="1100"/>
              <a:buChar char=""/>
              <a:defRPr/>
            </a:lvl3pPr>
            <a:lvl4pPr marL="1828800" lvl="3" indent="-298450" algn="l">
              <a:lnSpc>
                <a:spcPct val="120000"/>
              </a:lnSpc>
              <a:spcBef>
                <a:spcPts val="800"/>
              </a:spcBef>
              <a:spcAft>
                <a:spcPts val="0"/>
              </a:spcAft>
              <a:buSzPts val="1100"/>
              <a:buChar char=""/>
              <a:defRPr/>
            </a:lvl4pPr>
            <a:lvl5pPr marL="2286000" lvl="4" indent="-298450" algn="l">
              <a:lnSpc>
                <a:spcPct val="120000"/>
              </a:lnSpc>
              <a:spcBef>
                <a:spcPts val="800"/>
              </a:spcBef>
              <a:spcAft>
                <a:spcPts val="0"/>
              </a:spcAft>
              <a:buSzPts val="1100"/>
              <a:buChar char=""/>
              <a:defRPr/>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495" name="Google Shape;495;p33"/>
          <p:cNvSpPr txBox="1">
            <a:spLocks noGrp="1"/>
          </p:cNvSpPr>
          <p:nvPr>
            <p:ph type="sldNum" idx="12"/>
          </p:nvPr>
        </p:nvSpPr>
        <p:spPr>
          <a:xfrm>
            <a:off x="8825776" y="4782844"/>
            <a:ext cx="184052" cy="170240"/>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496"/>
        <p:cNvGrpSpPr/>
        <p:nvPr/>
      </p:nvGrpSpPr>
      <p:grpSpPr>
        <a:xfrm>
          <a:off x="0" y="0"/>
          <a:ext cx="0" cy="0"/>
          <a:chOff x="0" y="0"/>
          <a:chExt cx="0" cy="0"/>
        </a:xfrm>
      </p:grpSpPr>
      <p:grpSp>
        <p:nvGrpSpPr>
          <p:cNvPr id="497" name="Google Shape;497;p34"/>
          <p:cNvGrpSpPr/>
          <p:nvPr/>
        </p:nvGrpSpPr>
        <p:grpSpPr>
          <a:xfrm>
            <a:off x="-2" y="5774"/>
            <a:ext cx="9144004" cy="5143552"/>
            <a:chOff x="-2" y="-2"/>
            <a:chExt cx="12192003" cy="6858067"/>
          </a:xfrm>
        </p:grpSpPr>
        <p:sp>
          <p:nvSpPr>
            <p:cNvPr id="498" name="Google Shape;498;p34"/>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499" name="Google Shape;499;p34"/>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500" name="Google Shape;500;p34"/>
            <p:cNvGrpSpPr/>
            <p:nvPr/>
          </p:nvGrpSpPr>
          <p:grpSpPr>
            <a:xfrm>
              <a:off x="-2" y="-2"/>
              <a:ext cx="12192003" cy="6858067"/>
              <a:chOff x="-1" y="-1"/>
              <a:chExt cx="12192002" cy="6858065"/>
            </a:xfrm>
          </p:grpSpPr>
          <p:sp>
            <p:nvSpPr>
              <p:cNvPr id="501" name="Google Shape;501;p34"/>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502" name="Google Shape;502;p34"/>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03" name="Google Shape;503;p34"/>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04" name="Google Shape;504;p34"/>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505" name="Google Shape;505;p34"/>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506" name="Google Shape;506;p34"/>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07" name="Google Shape;507;p34"/>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508" name="Google Shape;508;p34"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509" name="Google Shape;509;p34"/>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510" name="Google Shape;510;p34"/>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11" name="Google Shape;511;p34"/>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12" name="Google Shape;512;p34"/>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513" name="Google Shape;513;p34"/>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514" name="Google Shape;514;p34"/>
          <p:cNvSpPr txBox="1">
            <a:spLocks noGrp="1"/>
          </p:cNvSpPr>
          <p:nvPr>
            <p:ph type="title"/>
          </p:nvPr>
        </p:nvSpPr>
        <p:spPr>
          <a:xfrm>
            <a:off x="169333" y="1"/>
            <a:ext cx="8840497" cy="676895"/>
          </a:xfrm>
          <a:prstGeom prst="rect">
            <a:avLst/>
          </a:prstGeom>
          <a:noFill/>
          <a:ln>
            <a:noFill/>
          </a:ln>
        </p:spPr>
        <p:txBody>
          <a:bodyPr spcFirstLastPara="1" wrap="square" lIns="34275" tIns="34275" rIns="34275" bIns="34275" anchor="ctr" anchorCtr="0">
            <a:normAutofit/>
          </a:bodyPr>
          <a:lstStyle>
            <a:lvl1pPr lvl="0" algn="l">
              <a:lnSpc>
                <a:spcPct val="90000"/>
              </a:lnSpc>
              <a:spcBef>
                <a:spcPts val="0"/>
              </a:spcBef>
              <a:spcAft>
                <a:spcPts val="0"/>
              </a:spcAft>
              <a:buClr>
                <a:srgbClr val="FFFFFF"/>
              </a:buClr>
              <a:buSzPts val="1400"/>
              <a:buNone/>
              <a:defRPr/>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sp>
        <p:nvSpPr>
          <p:cNvPr id="515" name="Google Shape;515;p34"/>
          <p:cNvSpPr txBox="1">
            <a:spLocks noGrp="1"/>
          </p:cNvSpPr>
          <p:nvPr>
            <p:ph type="sldNum" idx="12"/>
          </p:nvPr>
        </p:nvSpPr>
        <p:spPr>
          <a:xfrm>
            <a:off x="8825776" y="4782844"/>
            <a:ext cx="184052" cy="170240"/>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spTree>
      <p:nvGrpSpPr>
        <p:cNvPr id="1" name="Shape 516"/>
        <p:cNvGrpSpPr/>
        <p:nvPr/>
      </p:nvGrpSpPr>
      <p:grpSpPr>
        <a:xfrm>
          <a:off x="0" y="0"/>
          <a:ext cx="0" cy="0"/>
          <a:chOff x="0" y="0"/>
          <a:chExt cx="0" cy="0"/>
        </a:xfrm>
      </p:grpSpPr>
      <p:grpSp>
        <p:nvGrpSpPr>
          <p:cNvPr id="517" name="Google Shape;517;p35"/>
          <p:cNvGrpSpPr/>
          <p:nvPr/>
        </p:nvGrpSpPr>
        <p:grpSpPr>
          <a:xfrm>
            <a:off x="-2" y="5774"/>
            <a:ext cx="9144004" cy="5143552"/>
            <a:chOff x="-2" y="-2"/>
            <a:chExt cx="12192003" cy="6858067"/>
          </a:xfrm>
        </p:grpSpPr>
        <p:sp>
          <p:nvSpPr>
            <p:cNvPr id="518" name="Google Shape;518;p35"/>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19" name="Google Shape;519;p35"/>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520" name="Google Shape;520;p35"/>
            <p:cNvGrpSpPr/>
            <p:nvPr/>
          </p:nvGrpSpPr>
          <p:grpSpPr>
            <a:xfrm>
              <a:off x="-2" y="-2"/>
              <a:ext cx="12192003" cy="6858067"/>
              <a:chOff x="-1" y="-1"/>
              <a:chExt cx="12192002" cy="6858065"/>
            </a:xfrm>
          </p:grpSpPr>
          <p:sp>
            <p:nvSpPr>
              <p:cNvPr id="521" name="Google Shape;521;p35"/>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522" name="Google Shape;522;p35"/>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23" name="Google Shape;523;p35"/>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24" name="Google Shape;524;p35"/>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525" name="Google Shape;525;p35"/>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526" name="Google Shape;526;p35"/>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27" name="Google Shape;527;p35"/>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528" name="Google Shape;528;p35"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529" name="Google Shape;529;p35"/>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530" name="Google Shape;530;p35"/>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31" name="Google Shape;531;p35"/>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32" name="Google Shape;532;p35"/>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533" name="Google Shape;533;p35"/>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534" name="Google Shape;534;p35"/>
          <p:cNvSpPr txBox="1">
            <a:spLocks noGrp="1"/>
          </p:cNvSpPr>
          <p:nvPr>
            <p:ph type="title"/>
          </p:nvPr>
        </p:nvSpPr>
        <p:spPr>
          <a:xfrm>
            <a:off x="857250" y="822960"/>
            <a:ext cx="2834641" cy="1303021"/>
          </a:xfrm>
          <a:prstGeom prst="rect">
            <a:avLst/>
          </a:prstGeom>
          <a:noFill/>
          <a:ln>
            <a:noFill/>
          </a:ln>
        </p:spPr>
        <p:txBody>
          <a:bodyPr spcFirstLastPara="1" wrap="square" lIns="34275" tIns="34275" rIns="34275" bIns="34275" anchor="b" anchorCtr="0">
            <a:normAutofit/>
          </a:bodyPr>
          <a:lstStyle>
            <a:lvl1pPr lvl="0" algn="l">
              <a:lnSpc>
                <a:spcPct val="90000"/>
              </a:lnSpc>
              <a:spcBef>
                <a:spcPts val="0"/>
              </a:spcBef>
              <a:spcAft>
                <a:spcPts val="0"/>
              </a:spcAft>
              <a:buClr>
                <a:srgbClr val="FFFFFF"/>
              </a:buClr>
              <a:buSzPts val="2300"/>
              <a:buFont typeface="Verdana"/>
              <a:buNone/>
              <a:defRPr sz="2300"/>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sp>
        <p:nvSpPr>
          <p:cNvPr id="535" name="Google Shape;535;p35"/>
          <p:cNvSpPr txBox="1">
            <a:spLocks noGrp="1"/>
          </p:cNvSpPr>
          <p:nvPr>
            <p:ph type="body" idx="1"/>
          </p:nvPr>
        </p:nvSpPr>
        <p:spPr>
          <a:xfrm>
            <a:off x="4129315" y="822960"/>
            <a:ext cx="4149639" cy="3768918"/>
          </a:xfrm>
          <a:prstGeom prst="rect">
            <a:avLst/>
          </a:prstGeom>
          <a:noFill/>
          <a:ln>
            <a:noFill/>
          </a:ln>
        </p:spPr>
        <p:txBody>
          <a:bodyPr spcFirstLastPara="1" wrap="square" lIns="34275" tIns="34275" rIns="34275" bIns="34275" anchor="t" anchorCtr="0">
            <a:normAutofit/>
          </a:bodyPr>
          <a:lstStyle>
            <a:lvl1pPr marL="457200" lvl="0" indent="-317500" algn="l">
              <a:lnSpc>
                <a:spcPct val="120000"/>
              </a:lnSpc>
              <a:spcBef>
                <a:spcPts val="800"/>
              </a:spcBef>
              <a:spcAft>
                <a:spcPts val="0"/>
              </a:spcAft>
              <a:buSzPts val="1400"/>
              <a:buFont typeface="Verdana"/>
              <a:buChar char=""/>
              <a:defRPr sz="1800"/>
            </a:lvl1pPr>
            <a:lvl2pPr marL="914400" lvl="1" indent="-317500" algn="l">
              <a:lnSpc>
                <a:spcPct val="120000"/>
              </a:lnSpc>
              <a:spcBef>
                <a:spcPts val="800"/>
              </a:spcBef>
              <a:spcAft>
                <a:spcPts val="0"/>
              </a:spcAft>
              <a:buSzPts val="1400"/>
              <a:buFont typeface="Verdana"/>
              <a:buChar char=""/>
              <a:defRPr sz="1800"/>
            </a:lvl2pPr>
            <a:lvl3pPr marL="1371600" lvl="2" indent="-317500" algn="l">
              <a:lnSpc>
                <a:spcPct val="120000"/>
              </a:lnSpc>
              <a:spcBef>
                <a:spcPts val="800"/>
              </a:spcBef>
              <a:spcAft>
                <a:spcPts val="0"/>
              </a:spcAft>
              <a:buSzPts val="1400"/>
              <a:buFont typeface="Verdana"/>
              <a:buChar char=""/>
              <a:defRPr sz="1800"/>
            </a:lvl3pPr>
            <a:lvl4pPr marL="1828800" lvl="3" indent="-317500" algn="l">
              <a:lnSpc>
                <a:spcPct val="120000"/>
              </a:lnSpc>
              <a:spcBef>
                <a:spcPts val="800"/>
              </a:spcBef>
              <a:spcAft>
                <a:spcPts val="0"/>
              </a:spcAft>
              <a:buSzPts val="1400"/>
              <a:buFont typeface="Verdana"/>
              <a:buChar char=""/>
              <a:defRPr sz="1800"/>
            </a:lvl4pPr>
            <a:lvl5pPr marL="2286000" lvl="4" indent="-317500" algn="l">
              <a:lnSpc>
                <a:spcPct val="120000"/>
              </a:lnSpc>
              <a:spcBef>
                <a:spcPts val="800"/>
              </a:spcBef>
              <a:spcAft>
                <a:spcPts val="0"/>
              </a:spcAft>
              <a:buSzPts val="1400"/>
              <a:buFont typeface="Verdana"/>
              <a:buChar char=""/>
              <a:defRPr sz="1800"/>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536" name="Google Shape;536;p35"/>
          <p:cNvSpPr txBox="1">
            <a:spLocks noGrp="1"/>
          </p:cNvSpPr>
          <p:nvPr>
            <p:ph type="body" idx="2"/>
          </p:nvPr>
        </p:nvSpPr>
        <p:spPr>
          <a:xfrm>
            <a:off x="857250" y="2125979"/>
            <a:ext cx="2834641" cy="2465900"/>
          </a:xfrm>
          <a:prstGeom prst="rect">
            <a:avLst/>
          </a:prstGeom>
          <a:noFill/>
          <a:ln>
            <a:noFill/>
          </a:ln>
        </p:spPr>
        <p:txBody>
          <a:bodyPr spcFirstLastPara="1" wrap="square" lIns="34275" tIns="34275" rIns="34275" bIns="34275" anchor="t" anchorCtr="0">
            <a:normAutofit/>
          </a:bodyPr>
          <a:lstStyle>
            <a:lvl1pPr marL="457200" lvl="0" indent="-298450" algn="l">
              <a:lnSpc>
                <a:spcPct val="120000"/>
              </a:lnSpc>
              <a:spcBef>
                <a:spcPts val="800"/>
              </a:spcBef>
              <a:spcAft>
                <a:spcPts val="0"/>
              </a:spcAft>
              <a:buSzPts val="1100"/>
              <a:buChar char=""/>
              <a:defRPr/>
            </a:lvl1pPr>
            <a:lvl2pPr marL="914400" lvl="1" indent="-298450" algn="l">
              <a:lnSpc>
                <a:spcPct val="120000"/>
              </a:lnSpc>
              <a:spcBef>
                <a:spcPts val="800"/>
              </a:spcBef>
              <a:spcAft>
                <a:spcPts val="0"/>
              </a:spcAft>
              <a:buSzPts val="1100"/>
              <a:buChar char=""/>
              <a:defRPr/>
            </a:lvl2pPr>
            <a:lvl3pPr marL="1371600" lvl="2" indent="-298450" algn="l">
              <a:lnSpc>
                <a:spcPct val="120000"/>
              </a:lnSpc>
              <a:spcBef>
                <a:spcPts val="800"/>
              </a:spcBef>
              <a:spcAft>
                <a:spcPts val="0"/>
              </a:spcAft>
              <a:buSzPts val="1100"/>
              <a:buChar char=""/>
              <a:defRPr/>
            </a:lvl3pPr>
            <a:lvl4pPr marL="1828800" lvl="3" indent="-298450" algn="l">
              <a:lnSpc>
                <a:spcPct val="120000"/>
              </a:lnSpc>
              <a:spcBef>
                <a:spcPts val="800"/>
              </a:spcBef>
              <a:spcAft>
                <a:spcPts val="0"/>
              </a:spcAft>
              <a:buSzPts val="1100"/>
              <a:buChar char=""/>
              <a:defRPr/>
            </a:lvl4pPr>
            <a:lvl5pPr marL="2286000" lvl="4" indent="-298450" algn="l">
              <a:lnSpc>
                <a:spcPct val="120000"/>
              </a:lnSpc>
              <a:spcBef>
                <a:spcPts val="800"/>
              </a:spcBef>
              <a:spcAft>
                <a:spcPts val="0"/>
              </a:spcAft>
              <a:buSzPts val="1100"/>
              <a:buChar char=""/>
              <a:defRPr/>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537" name="Google Shape;537;p35"/>
          <p:cNvSpPr txBox="1">
            <a:spLocks noGrp="1"/>
          </p:cNvSpPr>
          <p:nvPr>
            <p:ph type="sldNum" idx="12"/>
          </p:nvPr>
        </p:nvSpPr>
        <p:spPr>
          <a:xfrm>
            <a:off x="8825776" y="4782844"/>
            <a:ext cx="184052" cy="170240"/>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538" name="Google Shape;538;p35"/>
          <p:cNvSpPr txBox="1"/>
          <p:nvPr/>
        </p:nvSpPr>
        <p:spPr>
          <a:xfrm>
            <a:off x="203624" y="1"/>
            <a:ext cx="8771916" cy="676895"/>
          </a:xfrm>
          <a:prstGeom prst="rect">
            <a:avLst/>
          </a:prstGeom>
          <a:noFill/>
          <a:ln>
            <a:noFill/>
          </a:ln>
        </p:spPr>
        <p:txBody>
          <a:bodyPr spcFirstLastPara="1" wrap="square" lIns="34275" tIns="34275" rIns="34275" bIns="34275" anchor="ctr" anchorCtr="0">
            <a:normAutofit/>
          </a:bodyPr>
          <a:lstStyle/>
          <a:p>
            <a:pPr marL="0" marR="0" lvl="0" indent="0" algn="l" rtl="0">
              <a:lnSpc>
                <a:spcPct val="90000"/>
              </a:lnSpc>
              <a:spcBef>
                <a:spcPts val="0"/>
              </a:spcBef>
              <a:spcAft>
                <a:spcPts val="0"/>
              </a:spcAft>
              <a:buClr>
                <a:srgbClr val="FFFFFF"/>
              </a:buClr>
              <a:buSzPts val="2700"/>
              <a:buFont typeface="Verdana"/>
              <a:buNone/>
            </a:pPr>
            <a:r>
              <a:rPr lang="en" sz="2700" b="0" i="0" u="none" strike="noStrike" cap="none">
                <a:solidFill>
                  <a:srgbClr val="FFFFFF"/>
                </a:solidFill>
                <a:latin typeface="Verdana"/>
                <a:ea typeface="Verdana"/>
                <a:cs typeface="Verdana"/>
                <a:sym typeface="Verdana"/>
              </a:rPr>
              <a:t>Click to edit Master title style</a:t>
            </a:r>
            <a:endParaRPr sz="110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Picture with Caption">
  <p:cSld name="Picture with Caption">
    <p:spTree>
      <p:nvGrpSpPr>
        <p:cNvPr id="1" name="Shape 539"/>
        <p:cNvGrpSpPr/>
        <p:nvPr/>
      </p:nvGrpSpPr>
      <p:grpSpPr>
        <a:xfrm>
          <a:off x="0" y="0"/>
          <a:ext cx="0" cy="0"/>
          <a:chOff x="0" y="0"/>
          <a:chExt cx="0" cy="0"/>
        </a:xfrm>
      </p:grpSpPr>
      <p:grpSp>
        <p:nvGrpSpPr>
          <p:cNvPr id="540" name="Google Shape;540;p36"/>
          <p:cNvGrpSpPr/>
          <p:nvPr/>
        </p:nvGrpSpPr>
        <p:grpSpPr>
          <a:xfrm>
            <a:off x="-2" y="5774"/>
            <a:ext cx="9144004" cy="5143552"/>
            <a:chOff x="-2" y="-2"/>
            <a:chExt cx="12192003" cy="6858067"/>
          </a:xfrm>
        </p:grpSpPr>
        <p:sp>
          <p:nvSpPr>
            <p:cNvPr id="541" name="Google Shape;541;p36"/>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42" name="Google Shape;542;p36"/>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543" name="Google Shape;543;p36"/>
            <p:cNvGrpSpPr/>
            <p:nvPr/>
          </p:nvGrpSpPr>
          <p:grpSpPr>
            <a:xfrm>
              <a:off x="-2" y="-2"/>
              <a:ext cx="12192003" cy="6858067"/>
              <a:chOff x="-1" y="-1"/>
              <a:chExt cx="12192002" cy="6858065"/>
            </a:xfrm>
          </p:grpSpPr>
          <p:sp>
            <p:nvSpPr>
              <p:cNvPr id="544" name="Google Shape;544;p36"/>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545" name="Google Shape;545;p36"/>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46" name="Google Shape;546;p36"/>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47" name="Google Shape;547;p36"/>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548" name="Google Shape;548;p36"/>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549" name="Google Shape;549;p36"/>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50" name="Google Shape;550;p36"/>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551" name="Google Shape;551;p36"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552" name="Google Shape;552;p36"/>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553" name="Google Shape;553;p36"/>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54" name="Google Shape;554;p36"/>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55" name="Google Shape;555;p36"/>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556" name="Google Shape;556;p36"/>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557" name="Google Shape;557;p36"/>
          <p:cNvSpPr txBox="1">
            <a:spLocks noGrp="1"/>
          </p:cNvSpPr>
          <p:nvPr>
            <p:ph type="title"/>
          </p:nvPr>
        </p:nvSpPr>
        <p:spPr>
          <a:xfrm>
            <a:off x="857250" y="822960"/>
            <a:ext cx="2834641" cy="1303021"/>
          </a:xfrm>
          <a:prstGeom prst="rect">
            <a:avLst/>
          </a:prstGeom>
          <a:noFill/>
          <a:ln>
            <a:noFill/>
          </a:ln>
        </p:spPr>
        <p:txBody>
          <a:bodyPr spcFirstLastPara="1" wrap="square" lIns="34275" tIns="34275" rIns="34275" bIns="34275" anchor="b" anchorCtr="0">
            <a:normAutofit/>
          </a:bodyPr>
          <a:lstStyle>
            <a:lvl1pPr lvl="0" algn="l">
              <a:lnSpc>
                <a:spcPct val="90000"/>
              </a:lnSpc>
              <a:spcBef>
                <a:spcPts val="0"/>
              </a:spcBef>
              <a:spcAft>
                <a:spcPts val="0"/>
              </a:spcAft>
              <a:buClr>
                <a:srgbClr val="FFFFFF"/>
              </a:buClr>
              <a:buSzPts val="2300"/>
              <a:buFont typeface="Verdana"/>
              <a:buNone/>
              <a:defRPr sz="2300"/>
            </a:lvl1pPr>
            <a:lvl2pPr lvl="1" algn="l">
              <a:lnSpc>
                <a:spcPct val="90000"/>
              </a:lnSpc>
              <a:spcBef>
                <a:spcPts val="0"/>
              </a:spcBef>
              <a:spcAft>
                <a:spcPts val="0"/>
              </a:spcAft>
              <a:buClr>
                <a:srgbClr val="FFFFFF"/>
              </a:buClr>
              <a:buSzPts val="1400"/>
              <a:buNone/>
              <a:defRPr/>
            </a:lvl2pPr>
            <a:lvl3pPr lvl="2" algn="l">
              <a:lnSpc>
                <a:spcPct val="90000"/>
              </a:lnSpc>
              <a:spcBef>
                <a:spcPts val="0"/>
              </a:spcBef>
              <a:spcAft>
                <a:spcPts val="0"/>
              </a:spcAft>
              <a:buClr>
                <a:srgbClr val="FFFFFF"/>
              </a:buClr>
              <a:buSzPts val="1400"/>
              <a:buNone/>
              <a:defRPr/>
            </a:lvl3pPr>
            <a:lvl4pPr lvl="3" algn="l">
              <a:lnSpc>
                <a:spcPct val="90000"/>
              </a:lnSpc>
              <a:spcBef>
                <a:spcPts val="0"/>
              </a:spcBef>
              <a:spcAft>
                <a:spcPts val="0"/>
              </a:spcAft>
              <a:buClr>
                <a:srgbClr val="FFFFFF"/>
              </a:buClr>
              <a:buSzPts val="1400"/>
              <a:buNone/>
              <a:defRPr/>
            </a:lvl4pPr>
            <a:lvl5pPr lvl="4" algn="l">
              <a:lnSpc>
                <a:spcPct val="90000"/>
              </a:lnSpc>
              <a:spcBef>
                <a:spcPts val="0"/>
              </a:spcBef>
              <a:spcAft>
                <a:spcPts val="0"/>
              </a:spcAft>
              <a:buClr>
                <a:srgbClr val="FFFFFF"/>
              </a:buClr>
              <a:buSzPts val="1400"/>
              <a:buNone/>
              <a:defRPr/>
            </a:lvl5pPr>
            <a:lvl6pPr lvl="5" algn="l">
              <a:lnSpc>
                <a:spcPct val="90000"/>
              </a:lnSpc>
              <a:spcBef>
                <a:spcPts val="0"/>
              </a:spcBef>
              <a:spcAft>
                <a:spcPts val="0"/>
              </a:spcAft>
              <a:buClr>
                <a:srgbClr val="FFFFFF"/>
              </a:buClr>
              <a:buSzPts val="1400"/>
              <a:buNone/>
              <a:defRPr/>
            </a:lvl6pPr>
            <a:lvl7pPr lvl="6" algn="l">
              <a:lnSpc>
                <a:spcPct val="90000"/>
              </a:lnSpc>
              <a:spcBef>
                <a:spcPts val="0"/>
              </a:spcBef>
              <a:spcAft>
                <a:spcPts val="0"/>
              </a:spcAft>
              <a:buClr>
                <a:srgbClr val="FFFFFF"/>
              </a:buClr>
              <a:buSzPts val="1400"/>
              <a:buNone/>
              <a:defRPr/>
            </a:lvl7pPr>
            <a:lvl8pPr lvl="7" algn="l">
              <a:lnSpc>
                <a:spcPct val="90000"/>
              </a:lnSpc>
              <a:spcBef>
                <a:spcPts val="0"/>
              </a:spcBef>
              <a:spcAft>
                <a:spcPts val="0"/>
              </a:spcAft>
              <a:buClr>
                <a:srgbClr val="FFFFFF"/>
              </a:buClr>
              <a:buSzPts val="1400"/>
              <a:buNone/>
              <a:defRPr/>
            </a:lvl8pPr>
            <a:lvl9pPr lvl="8" algn="l">
              <a:lnSpc>
                <a:spcPct val="90000"/>
              </a:lnSpc>
              <a:spcBef>
                <a:spcPts val="0"/>
              </a:spcBef>
              <a:spcAft>
                <a:spcPts val="0"/>
              </a:spcAft>
              <a:buClr>
                <a:srgbClr val="FFFFFF"/>
              </a:buClr>
              <a:buSzPts val="1400"/>
              <a:buNone/>
              <a:defRPr/>
            </a:lvl9pPr>
          </a:lstStyle>
          <a:p>
            <a:endParaRPr/>
          </a:p>
        </p:txBody>
      </p:sp>
      <p:sp>
        <p:nvSpPr>
          <p:cNvPr id="558" name="Google Shape;558;p36"/>
          <p:cNvSpPr>
            <a:spLocks noGrp="1"/>
          </p:cNvSpPr>
          <p:nvPr>
            <p:ph type="pic" idx="2"/>
          </p:nvPr>
        </p:nvSpPr>
        <p:spPr>
          <a:xfrm>
            <a:off x="4019109" y="802388"/>
            <a:ext cx="4257703" cy="3799430"/>
          </a:xfrm>
          <a:prstGeom prst="rect">
            <a:avLst/>
          </a:prstGeom>
          <a:noFill/>
          <a:ln>
            <a:noFill/>
          </a:ln>
        </p:spPr>
      </p:sp>
      <p:sp>
        <p:nvSpPr>
          <p:cNvPr id="559" name="Google Shape;559;p36"/>
          <p:cNvSpPr txBox="1">
            <a:spLocks noGrp="1"/>
          </p:cNvSpPr>
          <p:nvPr>
            <p:ph type="body" idx="1"/>
          </p:nvPr>
        </p:nvSpPr>
        <p:spPr>
          <a:xfrm>
            <a:off x="857250" y="2125978"/>
            <a:ext cx="2834641" cy="2475839"/>
          </a:xfrm>
          <a:prstGeom prst="rect">
            <a:avLst/>
          </a:prstGeom>
          <a:noFill/>
          <a:ln>
            <a:noFill/>
          </a:ln>
        </p:spPr>
        <p:txBody>
          <a:bodyPr spcFirstLastPara="1" wrap="square" lIns="34275" tIns="34275" rIns="34275" bIns="34275" anchor="t" anchorCtr="0">
            <a:normAutofit/>
          </a:bodyPr>
          <a:lstStyle>
            <a:lvl1pPr marL="457200" lvl="0" indent="-228600" algn="l">
              <a:lnSpc>
                <a:spcPct val="100000"/>
              </a:lnSpc>
              <a:spcBef>
                <a:spcPts val="600"/>
              </a:spcBef>
              <a:spcAft>
                <a:spcPts val="0"/>
              </a:spcAft>
              <a:buClr>
                <a:srgbClr val="000000"/>
              </a:buClr>
              <a:buSzPts val="900"/>
              <a:buFont typeface="Verdana"/>
              <a:buNone/>
              <a:defRPr sz="900"/>
            </a:lvl1pPr>
            <a:lvl2pPr marL="914400" lvl="1" indent="-228600" algn="l">
              <a:lnSpc>
                <a:spcPct val="100000"/>
              </a:lnSpc>
              <a:spcBef>
                <a:spcPts val="600"/>
              </a:spcBef>
              <a:spcAft>
                <a:spcPts val="0"/>
              </a:spcAft>
              <a:buClr>
                <a:srgbClr val="000000"/>
              </a:buClr>
              <a:buSzPts val="900"/>
              <a:buFont typeface="Verdana"/>
              <a:buNone/>
              <a:defRPr sz="900"/>
            </a:lvl2pPr>
            <a:lvl3pPr marL="1371600" lvl="2" indent="-228600" algn="l">
              <a:lnSpc>
                <a:spcPct val="100000"/>
              </a:lnSpc>
              <a:spcBef>
                <a:spcPts val="600"/>
              </a:spcBef>
              <a:spcAft>
                <a:spcPts val="0"/>
              </a:spcAft>
              <a:buClr>
                <a:srgbClr val="000000"/>
              </a:buClr>
              <a:buSzPts val="900"/>
              <a:buFont typeface="Verdana"/>
              <a:buNone/>
              <a:defRPr sz="900"/>
            </a:lvl3pPr>
            <a:lvl4pPr marL="1828800" lvl="3" indent="-228600" algn="l">
              <a:lnSpc>
                <a:spcPct val="100000"/>
              </a:lnSpc>
              <a:spcBef>
                <a:spcPts val="600"/>
              </a:spcBef>
              <a:spcAft>
                <a:spcPts val="0"/>
              </a:spcAft>
              <a:buClr>
                <a:srgbClr val="000000"/>
              </a:buClr>
              <a:buSzPts val="900"/>
              <a:buFont typeface="Verdana"/>
              <a:buNone/>
              <a:defRPr sz="900"/>
            </a:lvl4pPr>
            <a:lvl5pPr marL="2286000" lvl="4" indent="-228600" algn="l">
              <a:lnSpc>
                <a:spcPct val="100000"/>
              </a:lnSpc>
              <a:spcBef>
                <a:spcPts val="600"/>
              </a:spcBef>
              <a:spcAft>
                <a:spcPts val="0"/>
              </a:spcAft>
              <a:buClr>
                <a:srgbClr val="000000"/>
              </a:buClr>
              <a:buSzPts val="900"/>
              <a:buFont typeface="Verdana"/>
              <a:buNone/>
              <a:defRPr sz="900"/>
            </a:lvl5pPr>
            <a:lvl6pPr marL="2743200" lvl="5" indent="-298450" algn="l">
              <a:lnSpc>
                <a:spcPct val="120000"/>
              </a:lnSpc>
              <a:spcBef>
                <a:spcPts val="800"/>
              </a:spcBef>
              <a:spcAft>
                <a:spcPts val="0"/>
              </a:spcAft>
              <a:buSzPts val="1100"/>
              <a:buChar char="•"/>
              <a:defRPr/>
            </a:lvl6pPr>
            <a:lvl7pPr marL="3200400" lvl="6" indent="-298450" algn="l">
              <a:lnSpc>
                <a:spcPct val="120000"/>
              </a:lnSpc>
              <a:spcBef>
                <a:spcPts val="800"/>
              </a:spcBef>
              <a:spcAft>
                <a:spcPts val="0"/>
              </a:spcAft>
              <a:buSzPts val="1100"/>
              <a:buChar char="•"/>
              <a:defRPr/>
            </a:lvl7pPr>
            <a:lvl8pPr marL="3657600" lvl="7" indent="-298450" algn="l">
              <a:lnSpc>
                <a:spcPct val="120000"/>
              </a:lnSpc>
              <a:spcBef>
                <a:spcPts val="800"/>
              </a:spcBef>
              <a:spcAft>
                <a:spcPts val="0"/>
              </a:spcAft>
              <a:buSzPts val="1100"/>
              <a:buChar char="•"/>
              <a:defRPr/>
            </a:lvl8pPr>
            <a:lvl9pPr marL="4114800" lvl="8" indent="-298450" algn="l">
              <a:lnSpc>
                <a:spcPct val="120000"/>
              </a:lnSpc>
              <a:spcBef>
                <a:spcPts val="800"/>
              </a:spcBef>
              <a:spcAft>
                <a:spcPts val="0"/>
              </a:spcAft>
              <a:buSzPts val="1100"/>
              <a:buChar char="•"/>
              <a:defRPr/>
            </a:lvl9pPr>
          </a:lstStyle>
          <a:p>
            <a:endParaRPr/>
          </a:p>
        </p:txBody>
      </p:sp>
      <p:sp>
        <p:nvSpPr>
          <p:cNvPr id="560" name="Google Shape;560;p36"/>
          <p:cNvSpPr txBox="1">
            <a:spLocks noGrp="1"/>
          </p:cNvSpPr>
          <p:nvPr>
            <p:ph type="sldNum" idx="12"/>
          </p:nvPr>
        </p:nvSpPr>
        <p:spPr>
          <a:xfrm>
            <a:off x="8825776" y="4782844"/>
            <a:ext cx="184052" cy="170240"/>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561" name="Google Shape;561;p36"/>
          <p:cNvSpPr txBox="1"/>
          <p:nvPr/>
        </p:nvSpPr>
        <p:spPr>
          <a:xfrm>
            <a:off x="203624" y="1"/>
            <a:ext cx="8771916" cy="676895"/>
          </a:xfrm>
          <a:prstGeom prst="rect">
            <a:avLst/>
          </a:prstGeom>
          <a:noFill/>
          <a:ln>
            <a:noFill/>
          </a:ln>
        </p:spPr>
        <p:txBody>
          <a:bodyPr spcFirstLastPara="1" wrap="square" lIns="34275" tIns="34275" rIns="34275" bIns="34275" anchor="ctr" anchorCtr="0">
            <a:normAutofit/>
          </a:bodyPr>
          <a:lstStyle/>
          <a:p>
            <a:pPr marL="0" marR="0" lvl="0" indent="0" algn="l" rtl="0">
              <a:lnSpc>
                <a:spcPct val="90000"/>
              </a:lnSpc>
              <a:spcBef>
                <a:spcPts val="0"/>
              </a:spcBef>
              <a:spcAft>
                <a:spcPts val="0"/>
              </a:spcAft>
              <a:buClr>
                <a:srgbClr val="FFFFFF"/>
              </a:buClr>
              <a:buSzPts val="2700"/>
              <a:buFont typeface="Verdana"/>
              <a:buNone/>
            </a:pPr>
            <a:r>
              <a:rPr lang="en" sz="2700" b="0" i="0" u="none" strike="noStrike" cap="none">
                <a:solidFill>
                  <a:srgbClr val="FFFFFF"/>
                </a:solidFill>
                <a:latin typeface="Verdana"/>
                <a:ea typeface="Verdana"/>
                <a:cs typeface="Verdana"/>
                <a:sym typeface="Verdana"/>
              </a:rPr>
              <a:t>Click to edit Master title style</a:t>
            </a:r>
            <a:endParaRPr sz="110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Slide">
  <p:cSld name="Blank Slide">
    <p:spTree>
      <p:nvGrpSpPr>
        <p:cNvPr id="1" name="Shape 562"/>
        <p:cNvGrpSpPr/>
        <p:nvPr/>
      </p:nvGrpSpPr>
      <p:grpSpPr>
        <a:xfrm>
          <a:off x="0" y="0"/>
          <a:ext cx="0" cy="0"/>
          <a:chOff x="0" y="0"/>
          <a:chExt cx="0" cy="0"/>
        </a:xfrm>
      </p:grpSpPr>
      <p:sp>
        <p:nvSpPr>
          <p:cNvPr id="563" name="Google Shape;563;p37"/>
          <p:cNvSpPr txBox="1">
            <a:spLocks noGrp="1"/>
          </p:cNvSpPr>
          <p:nvPr>
            <p:ph type="sldNum" idx="12"/>
          </p:nvPr>
        </p:nvSpPr>
        <p:spPr>
          <a:xfrm>
            <a:off x="8825776" y="4782844"/>
            <a:ext cx="184052" cy="170240"/>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Closing Slide">
  <p:cSld name="Closing Slide">
    <p:spTree>
      <p:nvGrpSpPr>
        <p:cNvPr id="1" name="Shape 564"/>
        <p:cNvGrpSpPr/>
        <p:nvPr/>
      </p:nvGrpSpPr>
      <p:grpSpPr>
        <a:xfrm>
          <a:off x="0" y="0"/>
          <a:ext cx="0" cy="0"/>
          <a:chOff x="0" y="0"/>
          <a:chExt cx="0" cy="0"/>
        </a:xfrm>
      </p:grpSpPr>
      <p:grpSp>
        <p:nvGrpSpPr>
          <p:cNvPr id="565" name="Google Shape;565;p38"/>
          <p:cNvGrpSpPr/>
          <p:nvPr/>
        </p:nvGrpSpPr>
        <p:grpSpPr>
          <a:xfrm>
            <a:off x="-2" y="5774"/>
            <a:ext cx="9144004" cy="5143552"/>
            <a:chOff x="-2" y="-2"/>
            <a:chExt cx="12192003" cy="6858067"/>
          </a:xfrm>
        </p:grpSpPr>
        <p:sp>
          <p:nvSpPr>
            <p:cNvPr id="566" name="Google Shape;566;p38"/>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67" name="Google Shape;567;p38"/>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568" name="Google Shape;568;p38"/>
            <p:cNvGrpSpPr/>
            <p:nvPr/>
          </p:nvGrpSpPr>
          <p:grpSpPr>
            <a:xfrm>
              <a:off x="-2" y="-2"/>
              <a:ext cx="12192003" cy="6858067"/>
              <a:chOff x="-1" y="-1"/>
              <a:chExt cx="12192002" cy="6858065"/>
            </a:xfrm>
          </p:grpSpPr>
          <p:sp>
            <p:nvSpPr>
              <p:cNvPr id="569" name="Google Shape;569;p38"/>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570" name="Google Shape;570;p38"/>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71" name="Google Shape;571;p38"/>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572" name="Google Shape;572;p38"/>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573" name="Google Shape;573;p38"/>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574" name="Google Shape;574;p38"/>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75" name="Google Shape;575;p38"/>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576" name="Google Shape;576;p38" descr="Picture 8"/>
          <p:cNvPicPr preferRelativeResize="0"/>
          <p:nvPr/>
        </p:nvPicPr>
        <p:blipFill rotWithShape="1">
          <a:blip r:embed="rId2">
            <a:alphaModFix/>
          </a:blip>
          <a:srcRect/>
          <a:stretch/>
        </p:blipFill>
        <p:spPr>
          <a:xfrm>
            <a:off x="545869" y="4737600"/>
            <a:ext cx="1967095" cy="330448"/>
          </a:xfrm>
          <a:prstGeom prst="rect">
            <a:avLst/>
          </a:prstGeom>
          <a:noFill/>
          <a:ln>
            <a:noFill/>
          </a:ln>
        </p:spPr>
      </p:pic>
      <p:cxnSp>
        <p:nvCxnSpPr>
          <p:cNvPr id="577" name="Google Shape;577;p38"/>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578" name="Google Shape;578;p38"/>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79" name="Google Shape;579;p38"/>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580" name="Google Shape;580;p38"/>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581" name="Google Shape;581;p38"/>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582" name="Google Shape;582;p38"/>
          <p:cNvSpPr/>
          <p:nvPr/>
        </p:nvSpPr>
        <p:spPr>
          <a:xfrm>
            <a:off x="182879" y="137158"/>
            <a:ext cx="8778242" cy="4869181"/>
          </a:xfrm>
          <a:prstGeom prst="rect">
            <a:avLst/>
          </a:prstGeom>
          <a:blipFill rotWithShape="1">
            <a:blip r:embed="rId3">
              <a:alphaModFix/>
            </a:blip>
            <a:stretch>
              <a:fillRect/>
            </a:stretch>
          </a:blipFill>
          <a:ln w="28575" cap="flat" cmpd="sng">
            <a:solidFill>
              <a:schemeClr val="accent2"/>
            </a:solidFill>
            <a:prstDash val="solid"/>
            <a:round/>
            <a:headEnd type="none" w="sm" len="sm"/>
            <a:tailEnd type="none" w="sm" len="sm"/>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pic>
        <p:nvPicPr>
          <p:cNvPr id="583" name="Google Shape;583;p38" descr="Picture 9"/>
          <p:cNvPicPr preferRelativeResize="0"/>
          <p:nvPr/>
        </p:nvPicPr>
        <p:blipFill rotWithShape="1">
          <a:blip r:embed="rId4">
            <a:alphaModFix/>
          </a:blip>
          <a:srcRect/>
          <a:stretch/>
        </p:blipFill>
        <p:spPr>
          <a:xfrm>
            <a:off x="1712652" y="2091186"/>
            <a:ext cx="5718694" cy="961127"/>
          </a:xfrm>
          <a:prstGeom prst="rect">
            <a:avLst/>
          </a:prstGeom>
          <a:noFill/>
          <a:ln>
            <a:noFill/>
          </a:ln>
        </p:spPr>
      </p:pic>
      <p:sp>
        <p:nvSpPr>
          <p:cNvPr id="584" name="Google Shape;584;p38"/>
          <p:cNvSpPr txBox="1">
            <a:spLocks noGrp="1"/>
          </p:cNvSpPr>
          <p:nvPr>
            <p:ph type="sldNum" idx="12"/>
          </p:nvPr>
        </p:nvSpPr>
        <p:spPr>
          <a:xfrm>
            <a:off x="4419600" y="4629150"/>
            <a:ext cx="2133600" cy="276226"/>
          </a:xfrm>
          <a:prstGeom prst="rect">
            <a:avLst/>
          </a:prstGeom>
          <a:noFill/>
          <a:ln>
            <a:noFill/>
          </a:ln>
        </p:spPr>
        <p:txBody>
          <a:bodyPr spcFirstLastPara="1" wrap="square" lIns="34275" tIns="34275" rIns="34275" bIns="34275" anchor="ctr" anchorCtr="0">
            <a:spAutoFit/>
          </a:bodyPr>
          <a:lstStyle>
            <a:lvl1pPr marL="0" lvl="0"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1pPr>
            <a:lvl2pPr marL="0" lvl="1"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2pPr>
            <a:lvl3pPr marL="0" lvl="2"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3pPr>
            <a:lvl4pPr marL="0" lvl="3"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4pPr>
            <a:lvl5pPr marL="0" lvl="4"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5pPr>
            <a:lvl6pPr marL="0" lvl="5"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6pPr>
            <a:lvl7pPr marL="0" lvl="6"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7pPr>
            <a:lvl8pPr marL="0" lvl="7"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8pPr>
            <a:lvl9pPr marL="0" lvl="8" indent="0" algn="r">
              <a:lnSpc>
                <a:spcPct val="100000"/>
              </a:lnSpc>
              <a:spcBef>
                <a:spcPts val="0"/>
              </a:spcBef>
              <a:spcAft>
                <a:spcPts val="0"/>
              </a:spcAft>
              <a:buClr>
                <a:srgbClr val="0B4D28"/>
              </a:buClr>
              <a:buSzPts val="800"/>
              <a:buFont typeface="Arial"/>
              <a:buNone/>
              <a:defRPr sz="800">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0B4D28"/>
            </a:gs>
            <a:gs pos="74000">
              <a:schemeClr val="accent1"/>
            </a:gs>
            <a:gs pos="83000">
              <a:srgbClr val="31E180"/>
            </a:gs>
            <a:gs pos="100000">
              <a:srgbClr val="0B4D28"/>
            </a:gs>
          </a:gsLst>
          <a:lin ang="1200000" scaled="0"/>
        </a:gradFill>
        <a:effectLst/>
      </p:bgPr>
    </p:bg>
    <p:spTree>
      <p:nvGrpSpPr>
        <p:cNvPr id="1" name="Shape 326"/>
        <p:cNvGrpSpPr/>
        <p:nvPr/>
      </p:nvGrpSpPr>
      <p:grpSpPr>
        <a:xfrm>
          <a:off x="0" y="0"/>
          <a:ext cx="0" cy="0"/>
          <a:chOff x="0" y="0"/>
          <a:chExt cx="0" cy="0"/>
        </a:xfrm>
      </p:grpSpPr>
      <p:grpSp>
        <p:nvGrpSpPr>
          <p:cNvPr id="327" name="Google Shape;327;p26"/>
          <p:cNvGrpSpPr/>
          <p:nvPr/>
        </p:nvGrpSpPr>
        <p:grpSpPr>
          <a:xfrm>
            <a:off x="-2" y="5774"/>
            <a:ext cx="9144004" cy="5143552"/>
            <a:chOff x="-2" y="-2"/>
            <a:chExt cx="12192003" cy="6858067"/>
          </a:xfrm>
        </p:grpSpPr>
        <p:sp>
          <p:nvSpPr>
            <p:cNvPr id="328" name="Google Shape;328;p26"/>
            <p:cNvSpPr/>
            <p:nvPr/>
          </p:nvSpPr>
          <p:spPr>
            <a:xfrm rot="10800000">
              <a:off x="11568966" y="5961040"/>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329" name="Google Shape;329;p26"/>
            <p:cNvSpPr/>
            <p:nvPr/>
          </p:nvSpPr>
          <p:spPr>
            <a:xfrm rot="10800000">
              <a:off x="3766925" y="5768456"/>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grpSp>
          <p:nvGrpSpPr>
            <p:cNvPr id="330" name="Google Shape;330;p26"/>
            <p:cNvGrpSpPr/>
            <p:nvPr/>
          </p:nvGrpSpPr>
          <p:grpSpPr>
            <a:xfrm>
              <a:off x="-2" y="-2"/>
              <a:ext cx="12192003" cy="6858067"/>
              <a:chOff x="-1" y="-1"/>
              <a:chExt cx="12192002" cy="6858065"/>
            </a:xfrm>
          </p:grpSpPr>
          <p:sp>
            <p:nvSpPr>
              <p:cNvPr id="331" name="Google Shape;331;p26"/>
              <p:cNvSpPr/>
              <p:nvPr/>
            </p:nvSpPr>
            <p:spPr>
              <a:xfrm rot="10800000" flipH="1">
                <a:off x="4389958" y="6088298"/>
                <a:ext cx="7802042" cy="577179"/>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332" name="Google Shape;332;p26"/>
              <p:cNvSpPr/>
              <p:nvPr/>
            </p:nvSpPr>
            <p:spPr>
              <a:xfrm flipH="1">
                <a:off x="11568966" y="-1"/>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333" name="Google Shape;333;p26"/>
              <p:cNvSpPr/>
              <p:nvPr/>
            </p:nvSpPr>
            <p:spPr>
              <a:xfrm flipH="1">
                <a:off x="1" y="894824"/>
                <a:ext cx="623034" cy="897024"/>
              </a:xfrm>
              <a:custGeom>
                <a:avLst/>
                <a:gdLst/>
                <a:ahLst/>
                <a:cxnLst/>
                <a:rect l="l" t="t" r="r" b="b"/>
                <a:pathLst>
                  <a:path w="21600" h="21600" extrusionOk="0">
                    <a:moveTo>
                      <a:pt x="0" y="21600"/>
                    </a:moveTo>
                    <a:lnTo>
                      <a:pt x="21600" y="21600"/>
                    </a:lnTo>
                    <a:lnTo>
                      <a:pt x="0" y="0"/>
                    </a:lnTo>
                    <a:close/>
                  </a:path>
                </a:pathLst>
              </a:custGeom>
              <a:solidFill>
                <a:srgbClr val="FFFFFF"/>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Verdana"/>
                  <a:buNone/>
                </a:pPr>
                <a:endParaRPr sz="1400" b="0" i="0" u="none" strike="noStrike" cap="none">
                  <a:solidFill>
                    <a:srgbClr val="000000"/>
                  </a:solidFill>
                  <a:latin typeface="Verdana"/>
                  <a:ea typeface="Verdana"/>
                  <a:cs typeface="Verdana"/>
                  <a:sym typeface="Verdana"/>
                </a:endParaRPr>
              </a:p>
            </p:txBody>
          </p:sp>
          <p:sp>
            <p:nvSpPr>
              <p:cNvPr id="334" name="Google Shape;334;p26"/>
              <p:cNvSpPr/>
              <p:nvPr/>
            </p:nvSpPr>
            <p:spPr>
              <a:xfrm>
                <a:off x="-1" y="1779391"/>
                <a:ext cx="12192001" cy="4446322"/>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sp>
            <p:nvSpPr>
              <p:cNvPr id="335" name="Google Shape;335;p26"/>
              <p:cNvSpPr/>
              <p:nvPr/>
            </p:nvSpPr>
            <p:spPr>
              <a:xfrm>
                <a:off x="623034" y="894825"/>
                <a:ext cx="11568967" cy="5193476"/>
              </a:xfrm>
              <a:prstGeom prst="rect">
                <a:avLst/>
              </a:prstGeom>
              <a:solidFill>
                <a:srgbClr val="FFFFFF"/>
              </a:solidFill>
              <a:ln>
                <a:noFill/>
              </a:ln>
            </p:spPr>
            <p:txBody>
              <a:bodyPr spcFirstLastPara="1" wrap="square" lIns="34275" tIns="34275" rIns="342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Verdana"/>
                  <a:ea typeface="Verdana"/>
                  <a:cs typeface="Verdana"/>
                  <a:sym typeface="Verdana"/>
                </a:endParaRPr>
              </a:p>
            </p:txBody>
          </p:sp>
          <p:cxnSp>
            <p:nvCxnSpPr>
              <p:cNvPr id="336" name="Google Shape;336;p26"/>
              <p:cNvCxnSpPr/>
              <p:nvPr/>
            </p:nvCxnSpPr>
            <p:spPr>
              <a:xfrm>
                <a:off x="12046643" y="6663280"/>
                <a:ext cx="145356" cy="194784"/>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337" name="Google Shape;337;p26"/>
              <p:cNvCxnSpPr/>
              <p:nvPr/>
            </p:nvCxnSpPr>
            <p:spPr>
              <a:xfrm rot="10800000">
                <a:off x="4078442" y="6227396"/>
                <a:ext cx="311517" cy="438083"/>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grpSp>
      </p:grpSp>
      <p:pic>
        <p:nvPicPr>
          <p:cNvPr id="338" name="Google Shape;338;p26" descr="Picture 8"/>
          <p:cNvPicPr preferRelativeResize="0"/>
          <p:nvPr/>
        </p:nvPicPr>
        <p:blipFill rotWithShape="1">
          <a:blip r:embed="rId14">
            <a:alphaModFix/>
          </a:blip>
          <a:srcRect/>
          <a:stretch/>
        </p:blipFill>
        <p:spPr>
          <a:xfrm>
            <a:off x="545869" y="4737600"/>
            <a:ext cx="1967095" cy="330448"/>
          </a:xfrm>
          <a:prstGeom prst="rect">
            <a:avLst/>
          </a:prstGeom>
          <a:noFill/>
          <a:ln>
            <a:noFill/>
          </a:ln>
        </p:spPr>
      </p:pic>
      <p:cxnSp>
        <p:nvCxnSpPr>
          <p:cNvPr id="339" name="Google Shape;339;p26"/>
          <p:cNvCxnSpPr/>
          <p:nvPr/>
        </p:nvCxnSpPr>
        <p:spPr>
          <a:xfrm rot="10800000" flipH="1">
            <a:off x="8676726" y="5777"/>
            <a:ext cx="467276"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340" name="Google Shape;340;p26"/>
          <p:cNvCxnSpPr/>
          <p:nvPr/>
        </p:nvCxnSpPr>
        <p:spPr>
          <a:xfrm rot="10800000" flipH="1">
            <a:off x="3292469" y="5004883"/>
            <a:ext cx="5746756" cy="2"/>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341" name="Google Shape;341;p26"/>
          <p:cNvCxnSpPr/>
          <p:nvPr/>
        </p:nvCxnSpPr>
        <p:spPr>
          <a:xfrm>
            <a:off x="0" y="4675061"/>
            <a:ext cx="3058832" cy="1"/>
          </a:xfrm>
          <a:prstGeom prst="straightConnector1">
            <a:avLst/>
          </a:prstGeom>
          <a:noFill/>
          <a:ln w="19050" cap="rnd" cmpd="sng">
            <a:solidFill>
              <a:schemeClr val="accent2"/>
            </a:solidFill>
            <a:prstDash val="solid"/>
            <a:round/>
            <a:headEnd type="none" w="sm" len="sm"/>
            <a:tailEnd type="none" w="sm" len="sm"/>
          </a:ln>
          <a:effectLst>
            <a:outerShdw blurRad="38100" dist="25400" dir="16200000" rotWithShape="0">
              <a:srgbClr val="000000">
                <a:alpha val="27843"/>
              </a:srgbClr>
            </a:outerShdw>
          </a:effectLst>
        </p:spPr>
      </p:cxnSp>
      <p:cxnSp>
        <p:nvCxnSpPr>
          <p:cNvPr id="342" name="Google Shape;342;p26"/>
          <p:cNvCxnSpPr/>
          <p:nvPr/>
        </p:nvCxnSpPr>
        <p:spPr>
          <a:xfrm rot="10800000">
            <a:off x="467276" y="676895"/>
            <a:ext cx="8209450" cy="1"/>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cxnSp>
        <p:nvCxnSpPr>
          <p:cNvPr id="343" name="Google Shape;343;p26"/>
          <p:cNvCxnSpPr/>
          <p:nvPr/>
        </p:nvCxnSpPr>
        <p:spPr>
          <a:xfrm rot="10800000" flipH="1">
            <a:off x="-1" y="676895"/>
            <a:ext cx="467277" cy="672767"/>
          </a:xfrm>
          <a:prstGeom prst="straightConnector1">
            <a:avLst/>
          </a:prstGeom>
          <a:noFill/>
          <a:ln w="19050" cap="rnd" cmpd="sng">
            <a:solidFill>
              <a:schemeClr val="accent2"/>
            </a:solidFill>
            <a:prstDash val="solid"/>
            <a:round/>
            <a:headEnd type="none" w="sm" len="sm"/>
            <a:tailEnd type="none" w="sm" len="sm"/>
          </a:ln>
          <a:effectLst>
            <a:outerShdw blurRad="38100" dist="25400" dir="5400000" rotWithShape="0">
              <a:srgbClr val="000000">
                <a:alpha val="27843"/>
              </a:srgbClr>
            </a:outerShdw>
          </a:effectLst>
        </p:spPr>
      </p:cxnSp>
      <p:sp>
        <p:nvSpPr>
          <p:cNvPr id="344" name="Google Shape;344;p26"/>
          <p:cNvSpPr txBox="1">
            <a:spLocks noGrp="1"/>
          </p:cNvSpPr>
          <p:nvPr>
            <p:ph type="sldNum" idx="12"/>
          </p:nvPr>
        </p:nvSpPr>
        <p:spPr>
          <a:xfrm>
            <a:off x="8825776" y="4782844"/>
            <a:ext cx="184052" cy="170240"/>
          </a:xfrm>
          <a:prstGeom prst="rect">
            <a:avLst/>
          </a:prstGeom>
          <a:noFill/>
          <a:ln>
            <a:noFill/>
          </a:ln>
        </p:spPr>
        <p:txBody>
          <a:bodyPr spcFirstLastPara="1" wrap="square" lIns="34275" tIns="34275" rIns="34275" bIns="34275" anchor="ctr" anchorCtr="0">
            <a:spAutoFit/>
          </a:bodyPr>
          <a:lstStyle>
            <a:lvl1pPr marL="0" marR="0" lvl="0" indent="0" algn="r" rtl="0">
              <a:lnSpc>
                <a:spcPct val="100000"/>
              </a:lnSpc>
              <a:spcBef>
                <a:spcPts val="0"/>
              </a:spcBef>
              <a:spcAft>
                <a:spcPts val="0"/>
              </a:spcAft>
              <a:buClr>
                <a:srgbClr val="0B4D28"/>
              </a:buClr>
              <a:buSzPts val="800"/>
              <a:buFont typeface="Arial"/>
              <a:buNone/>
              <a:defRPr sz="800" b="0" i="0" u="none" strike="noStrike" cap="none">
                <a:solidFill>
                  <a:srgbClr val="0B4D28"/>
                </a:solidFill>
                <a:latin typeface="Arial"/>
                <a:ea typeface="Arial"/>
                <a:cs typeface="Arial"/>
                <a:sym typeface="Arial"/>
              </a:defRPr>
            </a:lvl1pPr>
            <a:lvl2pPr marL="0" marR="0" lvl="1" indent="0" algn="r" rtl="0">
              <a:lnSpc>
                <a:spcPct val="100000"/>
              </a:lnSpc>
              <a:spcBef>
                <a:spcPts val="0"/>
              </a:spcBef>
              <a:spcAft>
                <a:spcPts val="0"/>
              </a:spcAft>
              <a:buClr>
                <a:srgbClr val="0B4D28"/>
              </a:buClr>
              <a:buSzPts val="800"/>
              <a:buFont typeface="Arial"/>
              <a:buNone/>
              <a:defRPr sz="800" b="0" i="0" u="none" strike="noStrike" cap="none">
                <a:solidFill>
                  <a:srgbClr val="0B4D28"/>
                </a:solidFill>
                <a:latin typeface="Arial"/>
                <a:ea typeface="Arial"/>
                <a:cs typeface="Arial"/>
                <a:sym typeface="Arial"/>
              </a:defRPr>
            </a:lvl2pPr>
            <a:lvl3pPr marL="0" marR="0" lvl="2" indent="0" algn="r" rtl="0">
              <a:lnSpc>
                <a:spcPct val="100000"/>
              </a:lnSpc>
              <a:spcBef>
                <a:spcPts val="0"/>
              </a:spcBef>
              <a:spcAft>
                <a:spcPts val="0"/>
              </a:spcAft>
              <a:buClr>
                <a:srgbClr val="0B4D28"/>
              </a:buClr>
              <a:buSzPts val="800"/>
              <a:buFont typeface="Arial"/>
              <a:buNone/>
              <a:defRPr sz="800" b="0" i="0" u="none" strike="noStrike" cap="none">
                <a:solidFill>
                  <a:srgbClr val="0B4D28"/>
                </a:solidFill>
                <a:latin typeface="Arial"/>
                <a:ea typeface="Arial"/>
                <a:cs typeface="Arial"/>
                <a:sym typeface="Arial"/>
              </a:defRPr>
            </a:lvl3pPr>
            <a:lvl4pPr marL="0" marR="0" lvl="3" indent="0" algn="r" rtl="0">
              <a:lnSpc>
                <a:spcPct val="100000"/>
              </a:lnSpc>
              <a:spcBef>
                <a:spcPts val="0"/>
              </a:spcBef>
              <a:spcAft>
                <a:spcPts val="0"/>
              </a:spcAft>
              <a:buClr>
                <a:srgbClr val="0B4D28"/>
              </a:buClr>
              <a:buSzPts val="800"/>
              <a:buFont typeface="Arial"/>
              <a:buNone/>
              <a:defRPr sz="800" b="0" i="0" u="none" strike="noStrike" cap="none">
                <a:solidFill>
                  <a:srgbClr val="0B4D28"/>
                </a:solidFill>
                <a:latin typeface="Arial"/>
                <a:ea typeface="Arial"/>
                <a:cs typeface="Arial"/>
                <a:sym typeface="Arial"/>
              </a:defRPr>
            </a:lvl4pPr>
            <a:lvl5pPr marL="0" marR="0" lvl="4" indent="0" algn="r" rtl="0">
              <a:lnSpc>
                <a:spcPct val="100000"/>
              </a:lnSpc>
              <a:spcBef>
                <a:spcPts val="0"/>
              </a:spcBef>
              <a:spcAft>
                <a:spcPts val="0"/>
              </a:spcAft>
              <a:buClr>
                <a:srgbClr val="0B4D28"/>
              </a:buClr>
              <a:buSzPts val="800"/>
              <a:buFont typeface="Arial"/>
              <a:buNone/>
              <a:defRPr sz="800" b="0" i="0" u="none" strike="noStrike" cap="none">
                <a:solidFill>
                  <a:srgbClr val="0B4D28"/>
                </a:solidFill>
                <a:latin typeface="Arial"/>
                <a:ea typeface="Arial"/>
                <a:cs typeface="Arial"/>
                <a:sym typeface="Arial"/>
              </a:defRPr>
            </a:lvl5pPr>
            <a:lvl6pPr marL="0" marR="0" lvl="5" indent="0" algn="r" rtl="0">
              <a:lnSpc>
                <a:spcPct val="100000"/>
              </a:lnSpc>
              <a:spcBef>
                <a:spcPts val="0"/>
              </a:spcBef>
              <a:spcAft>
                <a:spcPts val="0"/>
              </a:spcAft>
              <a:buClr>
                <a:srgbClr val="0B4D28"/>
              </a:buClr>
              <a:buSzPts val="800"/>
              <a:buFont typeface="Arial"/>
              <a:buNone/>
              <a:defRPr sz="800" b="0" i="0" u="none" strike="noStrike" cap="none">
                <a:solidFill>
                  <a:srgbClr val="0B4D28"/>
                </a:solidFill>
                <a:latin typeface="Arial"/>
                <a:ea typeface="Arial"/>
                <a:cs typeface="Arial"/>
                <a:sym typeface="Arial"/>
              </a:defRPr>
            </a:lvl6pPr>
            <a:lvl7pPr marL="0" marR="0" lvl="6" indent="0" algn="r" rtl="0">
              <a:lnSpc>
                <a:spcPct val="100000"/>
              </a:lnSpc>
              <a:spcBef>
                <a:spcPts val="0"/>
              </a:spcBef>
              <a:spcAft>
                <a:spcPts val="0"/>
              </a:spcAft>
              <a:buClr>
                <a:srgbClr val="0B4D28"/>
              </a:buClr>
              <a:buSzPts val="800"/>
              <a:buFont typeface="Arial"/>
              <a:buNone/>
              <a:defRPr sz="800" b="0" i="0" u="none" strike="noStrike" cap="none">
                <a:solidFill>
                  <a:srgbClr val="0B4D28"/>
                </a:solidFill>
                <a:latin typeface="Arial"/>
                <a:ea typeface="Arial"/>
                <a:cs typeface="Arial"/>
                <a:sym typeface="Arial"/>
              </a:defRPr>
            </a:lvl7pPr>
            <a:lvl8pPr marL="0" marR="0" lvl="7" indent="0" algn="r" rtl="0">
              <a:lnSpc>
                <a:spcPct val="100000"/>
              </a:lnSpc>
              <a:spcBef>
                <a:spcPts val="0"/>
              </a:spcBef>
              <a:spcAft>
                <a:spcPts val="0"/>
              </a:spcAft>
              <a:buClr>
                <a:srgbClr val="0B4D28"/>
              </a:buClr>
              <a:buSzPts val="800"/>
              <a:buFont typeface="Arial"/>
              <a:buNone/>
              <a:defRPr sz="800" b="0" i="0" u="none" strike="noStrike" cap="none">
                <a:solidFill>
                  <a:srgbClr val="0B4D28"/>
                </a:solidFill>
                <a:latin typeface="Arial"/>
                <a:ea typeface="Arial"/>
                <a:cs typeface="Arial"/>
                <a:sym typeface="Arial"/>
              </a:defRPr>
            </a:lvl8pPr>
            <a:lvl9pPr marL="0" marR="0" lvl="8" indent="0" algn="r" rtl="0">
              <a:lnSpc>
                <a:spcPct val="100000"/>
              </a:lnSpc>
              <a:spcBef>
                <a:spcPts val="0"/>
              </a:spcBef>
              <a:spcAft>
                <a:spcPts val="0"/>
              </a:spcAft>
              <a:buClr>
                <a:srgbClr val="0B4D28"/>
              </a:buClr>
              <a:buSzPts val="800"/>
              <a:buFont typeface="Arial"/>
              <a:buNone/>
              <a:defRPr sz="800" b="0" i="0" u="none" strike="noStrike" cap="none">
                <a:solidFill>
                  <a:srgbClr val="0B4D2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345" name="Google Shape;345;p26"/>
          <p:cNvSpPr txBox="1">
            <a:spLocks noGrp="1"/>
          </p:cNvSpPr>
          <p:nvPr>
            <p:ph type="title"/>
          </p:nvPr>
        </p:nvSpPr>
        <p:spPr>
          <a:xfrm>
            <a:off x="457200" y="69056"/>
            <a:ext cx="8229600" cy="1131095"/>
          </a:xfrm>
          <a:prstGeom prst="rect">
            <a:avLst/>
          </a:prstGeom>
          <a:noFill/>
          <a:ln>
            <a:noFill/>
          </a:ln>
        </p:spPr>
        <p:txBody>
          <a:bodyPr spcFirstLastPara="1" wrap="square" lIns="34275" tIns="34275" rIns="34275" bIns="34275" anchor="ctr" anchorCtr="0">
            <a:normAutofit/>
          </a:bodyPr>
          <a:lstStyle>
            <a:lvl1pPr marR="0" lvl="0" algn="l" rtl="0">
              <a:lnSpc>
                <a:spcPct val="90000"/>
              </a:lnSpc>
              <a:spcBef>
                <a:spcPts val="0"/>
              </a:spcBef>
              <a:spcAft>
                <a:spcPts val="0"/>
              </a:spcAft>
              <a:buClr>
                <a:srgbClr val="FFFFFF"/>
              </a:buClr>
              <a:buSzPts val="2700"/>
              <a:buFont typeface="Verdana"/>
              <a:buNone/>
              <a:defRPr sz="2700" b="0" i="0" u="none" strike="noStrike" cap="none">
                <a:solidFill>
                  <a:srgbClr val="FFFFFF"/>
                </a:solidFill>
                <a:latin typeface="Verdana"/>
                <a:ea typeface="Verdana"/>
                <a:cs typeface="Verdana"/>
                <a:sym typeface="Verdana"/>
              </a:defRPr>
            </a:lvl1pPr>
            <a:lvl2pPr marR="0" lvl="1" algn="l" rtl="0">
              <a:lnSpc>
                <a:spcPct val="90000"/>
              </a:lnSpc>
              <a:spcBef>
                <a:spcPts val="0"/>
              </a:spcBef>
              <a:spcAft>
                <a:spcPts val="0"/>
              </a:spcAft>
              <a:buClr>
                <a:srgbClr val="FFFFFF"/>
              </a:buClr>
              <a:buSzPts val="2700"/>
              <a:buFont typeface="Verdana"/>
              <a:buNone/>
              <a:defRPr sz="2700" b="0" i="0" u="none" strike="noStrike" cap="none">
                <a:solidFill>
                  <a:srgbClr val="FFFFFF"/>
                </a:solidFill>
                <a:latin typeface="Verdana"/>
                <a:ea typeface="Verdana"/>
                <a:cs typeface="Verdana"/>
                <a:sym typeface="Verdana"/>
              </a:defRPr>
            </a:lvl2pPr>
            <a:lvl3pPr marR="0" lvl="2" algn="l" rtl="0">
              <a:lnSpc>
                <a:spcPct val="90000"/>
              </a:lnSpc>
              <a:spcBef>
                <a:spcPts val="0"/>
              </a:spcBef>
              <a:spcAft>
                <a:spcPts val="0"/>
              </a:spcAft>
              <a:buClr>
                <a:srgbClr val="FFFFFF"/>
              </a:buClr>
              <a:buSzPts val="2700"/>
              <a:buFont typeface="Verdana"/>
              <a:buNone/>
              <a:defRPr sz="2700" b="0" i="0" u="none" strike="noStrike" cap="none">
                <a:solidFill>
                  <a:srgbClr val="FFFFFF"/>
                </a:solidFill>
                <a:latin typeface="Verdana"/>
                <a:ea typeface="Verdana"/>
                <a:cs typeface="Verdana"/>
                <a:sym typeface="Verdana"/>
              </a:defRPr>
            </a:lvl3pPr>
            <a:lvl4pPr marR="0" lvl="3" algn="l" rtl="0">
              <a:lnSpc>
                <a:spcPct val="90000"/>
              </a:lnSpc>
              <a:spcBef>
                <a:spcPts val="0"/>
              </a:spcBef>
              <a:spcAft>
                <a:spcPts val="0"/>
              </a:spcAft>
              <a:buClr>
                <a:srgbClr val="FFFFFF"/>
              </a:buClr>
              <a:buSzPts val="2700"/>
              <a:buFont typeface="Verdana"/>
              <a:buNone/>
              <a:defRPr sz="2700" b="0" i="0" u="none" strike="noStrike" cap="none">
                <a:solidFill>
                  <a:srgbClr val="FFFFFF"/>
                </a:solidFill>
                <a:latin typeface="Verdana"/>
                <a:ea typeface="Verdana"/>
                <a:cs typeface="Verdana"/>
                <a:sym typeface="Verdana"/>
              </a:defRPr>
            </a:lvl4pPr>
            <a:lvl5pPr marR="0" lvl="4" algn="l" rtl="0">
              <a:lnSpc>
                <a:spcPct val="90000"/>
              </a:lnSpc>
              <a:spcBef>
                <a:spcPts val="0"/>
              </a:spcBef>
              <a:spcAft>
                <a:spcPts val="0"/>
              </a:spcAft>
              <a:buClr>
                <a:srgbClr val="FFFFFF"/>
              </a:buClr>
              <a:buSzPts val="2700"/>
              <a:buFont typeface="Verdana"/>
              <a:buNone/>
              <a:defRPr sz="2700" b="0" i="0" u="none" strike="noStrike" cap="none">
                <a:solidFill>
                  <a:srgbClr val="FFFFFF"/>
                </a:solidFill>
                <a:latin typeface="Verdana"/>
                <a:ea typeface="Verdana"/>
                <a:cs typeface="Verdana"/>
                <a:sym typeface="Verdana"/>
              </a:defRPr>
            </a:lvl5pPr>
            <a:lvl6pPr marR="0" lvl="5" algn="l" rtl="0">
              <a:lnSpc>
                <a:spcPct val="90000"/>
              </a:lnSpc>
              <a:spcBef>
                <a:spcPts val="0"/>
              </a:spcBef>
              <a:spcAft>
                <a:spcPts val="0"/>
              </a:spcAft>
              <a:buClr>
                <a:srgbClr val="FFFFFF"/>
              </a:buClr>
              <a:buSzPts val="2700"/>
              <a:buFont typeface="Verdana"/>
              <a:buNone/>
              <a:defRPr sz="2700" b="0" i="0" u="none" strike="noStrike" cap="none">
                <a:solidFill>
                  <a:srgbClr val="FFFFFF"/>
                </a:solidFill>
                <a:latin typeface="Verdana"/>
                <a:ea typeface="Verdana"/>
                <a:cs typeface="Verdana"/>
                <a:sym typeface="Verdana"/>
              </a:defRPr>
            </a:lvl6pPr>
            <a:lvl7pPr marR="0" lvl="6" algn="l" rtl="0">
              <a:lnSpc>
                <a:spcPct val="90000"/>
              </a:lnSpc>
              <a:spcBef>
                <a:spcPts val="0"/>
              </a:spcBef>
              <a:spcAft>
                <a:spcPts val="0"/>
              </a:spcAft>
              <a:buClr>
                <a:srgbClr val="FFFFFF"/>
              </a:buClr>
              <a:buSzPts val="2700"/>
              <a:buFont typeface="Verdana"/>
              <a:buNone/>
              <a:defRPr sz="2700" b="0" i="0" u="none" strike="noStrike" cap="none">
                <a:solidFill>
                  <a:srgbClr val="FFFFFF"/>
                </a:solidFill>
                <a:latin typeface="Verdana"/>
                <a:ea typeface="Verdana"/>
                <a:cs typeface="Verdana"/>
                <a:sym typeface="Verdana"/>
              </a:defRPr>
            </a:lvl7pPr>
            <a:lvl8pPr marR="0" lvl="7" algn="l" rtl="0">
              <a:lnSpc>
                <a:spcPct val="90000"/>
              </a:lnSpc>
              <a:spcBef>
                <a:spcPts val="0"/>
              </a:spcBef>
              <a:spcAft>
                <a:spcPts val="0"/>
              </a:spcAft>
              <a:buClr>
                <a:srgbClr val="FFFFFF"/>
              </a:buClr>
              <a:buSzPts val="2700"/>
              <a:buFont typeface="Verdana"/>
              <a:buNone/>
              <a:defRPr sz="2700" b="0" i="0" u="none" strike="noStrike" cap="none">
                <a:solidFill>
                  <a:srgbClr val="FFFFFF"/>
                </a:solidFill>
                <a:latin typeface="Verdana"/>
                <a:ea typeface="Verdana"/>
                <a:cs typeface="Verdana"/>
                <a:sym typeface="Verdana"/>
              </a:defRPr>
            </a:lvl8pPr>
            <a:lvl9pPr marR="0" lvl="8" algn="l" rtl="0">
              <a:lnSpc>
                <a:spcPct val="90000"/>
              </a:lnSpc>
              <a:spcBef>
                <a:spcPts val="0"/>
              </a:spcBef>
              <a:spcAft>
                <a:spcPts val="0"/>
              </a:spcAft>
              <a:buClr>
                <a:srgbClr val="FFFFFF"/>
              </a:buClr>
              <a:buSzPts val="2700"/>
              <a:buFont typeface="Verdana"/>
              <a:buNone/>
              <a:defRPr sz="2700" b="0" i="0" u="none" strike="noStrike" cap="none">
                <a:solidFill>
                  <a:srgbClr val="FFFFFF"/>
                </a:solidFill>
                <a:latin typeface="Verdana"/>
                <a:ea typeface="Verdana"/>
                <a:cs typeface="Verdana"/>
                <a:sym typeface="Verdana"/>
              </a:defRPr>
            </a:lvl9pPr>
          </a:lstStyle>
          <a:p>
            <a:endParaRPr/>
          </a:p>
        </p:txBody>
      </p:sp>
      <p:sp>
        <p:nvSpPr>
          <p:cNvPr id="346" name="Google Shape;346;p26"/>
          <p:cNvSpPr txBox="1">
            <a:spLocks noGrp="1"/>
          </p:cNvSpPr>
          <p:nvPr>
            <p:ph type="body" idx="1"/>
          </p:nvPr>
        </p:nvSpPr>
        <p:spPr>
          <a:xfrm>
            <a:off x="457200" y="1200150"/>
            <a:ext cx="8229600" cy="3943350"/>
          </a:xfrm>
          <a:prstGeom prst="rect">
            <a:avLst/>
          </a:prstGeom>
          <a:noFill/>
          <a:ln>
            <a:noFill/>
          </a:ln>
        </p:spPr>
        <p:txBody>
          <a:bodyPr spcFirstLastPara="1" wrap="square" lIns="34275" tIns="34275" rIns="34275" bIns="34275" anchor="t" anchorCtr="0">
            <a:normAutofit/>
          </a:bodyPr>
          <a:lstStyle>
            <a:lvl1pPr marL="457200" marR="0" lvl="0" indent="-336550" algn="l" rtl="0">
              <a:lnSpc>
                <a:spcPct val="120000"/>
              </a:lnSpc>
              <a:spcBef>
                <a:spcPts val="800"/>
              </a:spcBef>
              <a:spcAft>
                <a:spcPts val="0"/>
              </a:spcAft>
              <a:buClr>
                <a:schemeClr val="accent1"/>
              </a:buClr>
              <a:buSzPts val="1700"/>
              <a:buFont typeface="Verdana"/>
              <a:buChar char=""/>
              <a:defRPr sz="2100" b="0" i="0" u="none" strike="noStrike" cap="none">
                <a:solidFill>
                  <a:srgbClr val="000000"/>
                </a:solidFill>
                <a:latin typeface="Verdana"/>
                <a:ea typeface="Verdana"/>
                <a:cs typeface="Verdana"/>
                <a:sym typeface="Verdana"/>
              </a:defRPr>
            </a:lvl1pPr>
            <a:lvl2pPr marL="914400" marR="0" lvl="1" indent="-336550" algn="l" rtl="0">
              <a:lnSpc>
                <a:spcPct val="120000"/>
              </a:lnSpc>
              <a:spcBef>
                <a:spcPts val="800"/>
              </a:spcBef>
              <a:spcAft>
                <a:spcPts val="0"/>
              </a:spcAft>
              <a:buClr>
                <a:schemeClr val="accent1"/>
              </a:buClr>
              <a:buSzPts val="1700"/>
              <a:buFont typeface="Verdana"/>
              <a:buChar char=""/>
              <a:defRPr sz="2100" b="0" i="0" u="none" strike="noStrike" cap="none">
                <a:solidFill>
                  <a:srgbClr val="000000"/>
                </a:solidFill>
                <a:latin typeface="Verdana"/>
                <a:ea typeface="Verdana"/>
                <a:cs typeface="Verdana"/>
                <a:sym typeface="Verdana"/>
              </a:defRPr>
            </a:lvl2pPr>
            <a:lvl3pPr marL="1371600" marR="0" lvl="2" indent="-336550" algn="l" rtl="0">
              <a:lnSpc>
                <a:spcPct val="120000"/>
              </a:lnSpc>
              <a:spcBef>
                <a:spcPts val="800"/>
              </a:spcBef>
              <a:spcAft>
                <a:spcPts val="0"/>
              </a:spcAft>
              <a:buClr>
                <a:schemeClr val="accent1"/>
              </a:buClr>
              <a:buSzPts val="1700"/>
              <a:buFont typeface="Verdana"/>
              <a:buChar char=""/>
              <a:defRPr sz="2100" b="0" i="0" u="none" strike="noStrike" cap="none">
                <a:solidFill>
                  <a:srgbClr val="000000"/>
                </a:solidFill>
                <a:latin typeface="Verdana"/>
                <a:ea typeface="Verdana"/>
                <a:cs typeface="Verdana"/>
                <a:sym typeface="Verdana"/>
              </a:defRPr>
            </a:lvl3pPr>
            <a:lvl4pPr marL="1828800" marR="0" lvl="3" indent="-336550" algn="l" rtl="0">
              <a:lnSpc>
                <a:spcPct val="120000"/>
              </a:lnSpc>
              <a:spcBef>
                <a:spcPts val="800"/>
              </a:spcBef>
              <a:spcAft>
                <a:spcPts val="0"/>
              </a:spcAft>
              <a:buClr>
                <a:schemeClr val="accent1"/>
              </a:buClr>
              <a:buSzPts val="1700"/>
              <a:buFont typeface="Verdana"/>
              <a:buChar char=""/>
              <a:defRPr sz="2100" b="0" i="0" u="none" strike="noStrike" cap="none">
                <a:solidFill>
                  <a:srgbClr val="000000"/>
                </a:solidFill>
                <a:latin typeface="Verdana"/>
                <a:ea typeface="Verdana"/>
                <a:cs typeface="Verdana"/>
                <a:sym typeface="Verdana"/>
              </a:defRPr>
            </a:lvl4pPr>
            <a:lvl5pPr marL="2286000" marR="0" lvl="4" indent="-336550" algn="l" rtl="0">
              <a:lnSpc>
                <a:spcPct val="120000"/>
              </a:lnSpc>
              <a:spcBef>
                <a:spcPts val="800"/>
              </a:spcBef>
              <a:spcAft>
                <a:spcPts val="0"/>
              </a:spcAft>
              <a:buClr>
                <a:schemeClr val="accent1"/>
              </a:buClr>
              <a:buSzPts val="1700"/>
              <a:buFont typeface="Verdana"/>
              <a:buChar char=""/>
              <a:defRPr sz="2100" b="0" i="0" u="none" strike="noStrike" cap="none">
                <a:solidFill>
                  <a:srgbClr val="000000"/>
                </a:solidFill>
                <a:latin typeface="Verdana"/>
                <a:ea typeface="Verdana"/>
                <a:cs typeface="Verdana"/>
                <a:sym typeface="Verdana"/>
              </a:defRPr>
            </a:lvl5pPr>
            <a:lvl6pPr marL="2743200" marR="0" lvl="5" indent="-336550" algn="l" rtl="0">
              <a:lnSpc>
                <a:spcPct val="120000"/>
              </a:lnSpc>
              <a:spcBef>
                <a:spcPts val="800"/>
              </a:spcBef>
              <a:spcAft>
                <a:spcPts val="0"/>
              </a:spcAft>
              <a:buClr>
                <a:schemeClr val="accent1"/>
              </a:buClr>
              <a:buSzPts val="1700"/>
              <a:buFont typeface="Verdana"/>
              <a:buChar char="•"/>
              <a:defRPr sz="2100" b="0" i="0" u="none" strike="noStrike" cap="none">
                <a:solidFill>
                  <a:srgbClr val="000000"/>
                </a:solidFill>
                <a:latin typeface="Verdana"/>
                <a:ea typeface="Verdana"/>
                <a:cs typeface="Verdana"/>
                <a:sym typeface="Verdana"/>
              </a:defRPr>
            </a:lvl6pPr>
            <a:lvl7pPr marL="3200400" marR="0" lvl="6" indent="-336550" algn="l" rtl="0">
              <a:lnSpc>
                <a:spcPct val="120000"/>
              </a:lnSpc>
              <a:spcBef>
                <a:spcPts val="800"/>
              </a:spcBef>
              <a:spcAft>
                <a:spcPts val="0"/>
              </a:spcAft>
              <a:buClr>
                <a:schemeClr val="accent1"/>
              </a:buClr>
              <a:buSzPts val="1700"/>
              <a:buFont typeface="Verdana"/>
              <a:buChar char="•"/>
              <a:defRPr sz="2100" b="0" i="0" u="none" strike="noStrike" cap="none">
                <a:solidFill>
                  <a:srgbClr val="000000"/>
                </a:solidFill>
                <a:latin typeface="Verdana"/>
                <a:ea typeface="Verdana"/>
                <a:cs typeface="Verdana"/>
                <a:sym typeface="Verdana"/>
              </a:defRPr>
            </a:lvl7pPr>
            <a:lvl8pPr marL="3657600" marR="0" lvl="7" indent="-336550" algn="l" rtl="0">
              <a:lnSpc>
                <a:spcPct val="120000"/>
              </a:lnSpc>
              <a:spcBef>
                <a:spcPts val="800"/>
              </a:spcBef>
              <a:spcAft>
                <a:spcPts val="0"/>
              </a:spcAft>
              <a:buClr>
                <a:schemeClr val="accent1"/>
              </a:buClr>
              <a:buSzPts val="1700"/>
              <a:buFont typeface="Verdana"/>
              <a:buChar char="•"/>
              <a:defRPr sz="2100" b="0" i="0" u="none" strike="noStrike" cap="none">
                <a:solidFill>
                  <a:srgbClr val="000000"/>
                </a:solidFill>
                <a:latin typeface="Verdana"/>
                <a:ea typeface="Verdana"/>
                <a:cs typeface="Verdana"/>
                <a:sym typeface="Verdana"/>
              </a:defRPr>
            </a:lvl8pPr>
            <a:lvl9pPr marL="4114800" marR="0" lvl="8" indent="-336550" algn="l" rtl="0">
              <a:lnSpc>
                <a:spcPct val="120000"/>
              </a:lnSpc>
              <a:spcBef>
                <a:spcPts val="800"/>
              </a:spcBef>
              <a:spcAft>
                <a:spcPts val="0"/>
              </a:spcAft>
              <a:buClr>
                <a:schemeClr val="accent1"/>
              </a:buClr>
              <a:buSzPts val="1700"/>
              <a:buFont typeface="Verdana"/>
              <a:buChar char="•"/>
              <a:defRPr sz="2100" b="0" i="0" u="none" strike="noStrike" cap="none">
                <a:solidFill>
                  <a:srgbClr val="000000"/>
                </a:solidFill>
                <a:latin typeface="Verdana"/>
                <a:ea typeface="Verdana"/>
                <a:cs typeface="Verdana"/>
                <a:sym typeface="Verdana"/>
              </a:defRPr>
            </a:lvl9pPr>
          </a:lstStyle>
          <a:p>
            <a:endParaRPr/>
          </a:p>
        </p:txBody>
      </p:sp>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0"/>
          <p:cNvSpPr txBox="1">
            <a:spLocks noGrp="1"/>
          </p:cNvSpPr>
          <p:nvPr>
            <p:ph type="title"/>
          </p:nvPr>
        </p:nvSpPr>
        <p:spPr>
          <a:xfrm>
            <a:off x="151758" y="1"/>
            <a:ext cx="8840400" cy="676800"/>
          </a:xfrm>
          <a:prstGeom prst="rect">
            <a:avLst/>
          </a:prstGeom>
          <a:noFill/>
          <a:ln>
            <a:noFill/>
          </a:ln>
        </p:spPr>
        <p:txBody>
          <a:bodyPr spcFirstLastPara="1" wrap="square" lIns="34275" tIns="34275" rIns="34275" bIns="34275" anchor="ctr" anchorCtr="0">
            <a:noAutofit/>
          </a:bodyPr>
          <a:lstStyle/>
          <a:p>
            <a:pPr marL="0" lvl="0" indent="0" algn="ctr" rtl="0">
              <a:lnSpc>
                <a:spcPct val="90000"/>
              </a:lnSpc>
              <a:spcBef>
                <a:spcPts val="0"/>
              </a:spcBef>
              <a:spcAft>
                <a:spcPts val="0"/>
              </a:spcAft>
              <a:buClr>
                <a:srgbClr val="FFFFFF"/>
              </a:buClr>
              <a:buSzPts val="2100"/>
              <a:buFont typeface="Verdana"/>
              <a:buNone/>
            </a:pPr>
            <a:r>
              <a:rPr lang="en" sz="2000"/>
              <a:t>Efficient Approximate Solution of Non-Equilibrium Green’s Function</a:t>
            </a:r>
            <a:r>
              <a:rPr lang="en" sz="2100"/>
              <a:t> </a:t>
            </a:r>
            <a:r>
              <a:rPr lang="en" sz="1500"/>
              <a:t>C. Yang (LBNL), L. Lin (UCB/LBNL), K. Ibrahim (LBNL), and V. Vlcek (UCSB)</a:t>
            </a:r>
            <a:endParaRPr sz="2100"/>
          </a:p>
        </p:txBody>
      </p:sp>
      <p:sp>
        <p:nvSpPr>
          <p:cNvPr id="605" name="Google Shape;605;p40"/>
          <p:cNvSpPr txBox="1">
            <a:spLocks noGrp="1"/>
          </p:cNvSpPr>
          <p:nvPr>
            <p:ph type="sldNum" idx="12"/>
          </p:nvPr>
        </p:nvSpPr>
        <p:spPr>
          <a:xfrm>
            <a:off x="8878749" y="4782844"/>
            <a:ext cx="131079" cy="170240"/>
          </a:xfrm>
          <a:prstGeom prst="rect">
            <a:avLst/>
          </a:prstGeom>
          <a:noFill/>
          <a:ln>
            <a:noFill/>
          </a:ln>
        </p:spPr>
        <p:txBody>
          <a:bodyPr spcFirstLastPara="1" wrap="square" lIns="34275" tIns="34275" rIns="34275" bIns="34275" anchor="ctr" anchorCtr="0">
            <a:spAutoFit/>
          </a:bodyPr>
          <a:lstStyle/>
          <a:p>
            <a:pPr marL="0" lvl="0" indent="0" algn="r" rtl="0">
              <a:lnSpc>
                <a:spcPct val="100000"/>
              </a:lnSpc>
              <a:spcBef>
                <a:spcPts val="0"/>
              </a:spcBef>
              <a:spcAft>
                <a:spcPts val="0"/>
              </a:spcAft>
              <a:buClr>
                <a:srgbClr val="0F3F66"/>
              </a:buClr>
              <a:buSzPts val="800"/>
              <a:buFont typeface="Arial"/>
              <a:buNone/>
            </a:pPr>
            <a:fld id="{00000000-1234-1234-1234-123412341234}" type="slidenum">
              <a:rPr lang="en" sz="800" b="0" i="0" u="none" strike="noStrike" cap="none">
                <a:solidFill>
                  <a:srgbClr val="0F3F66"/>
                </a:solidFill>
                <a:latin typeface="Arial"/>
                <a:ea typeface="Arial"/>
                <a:cs typeface="Arial"/>
                <a:sym typeface="Arial"/>
              </a:rPr>
              <a:t>1</a:t>
            </a:fld>
            <a:endParaRPr sz="800" b="0" i="0" u="none" strike="noStrike" cap="none">
              <a:solidFill>
                <a:srgbClr val="0F3F66"/>
              </a:solidFill>
              <a:latin typeface="Arial"/>
              <a:ea typeface="Arial"/>
              <a:cs typeface="Arial"/>
              <a:sym typeface="Arial"/>
            </a:endParaRPr>
          </a:p>
        </p:txBody>
      </p:sp>
      <p:sp>
        <p:nvSpPr>
          <p:cNvPr id="606" name="Google Shape;606;p40"/>
          <p:cNvSpPr txBox="1"/>
          <p:nvPr/>
        </p:nvSpPr>
        <p:spPr>
          <a:xfrm>
            <a:off x="3629375" y="812675"/>
            <a:ext cx="5357100" cy="1146600"/>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chemeClr val="accent1"/>
              </a:buClr>
              <a:buSzPts val="1500"/>
              <a:buFont typeface="Verdana"/>
              <a:buNone/>
            </a:pPr>
            <a:r>
              <a:rPr lang="en" sz="1500" b="1" i="0" u="none" strike="noStrike" cap="none">
                <a:solidFill>
                  <a:schemeClr val="accent1"/>
                </a:solidFill>
                <a:latin typeface="Verdana"/>
                <a:ea typeface="Verdana"/>
                <a:cs typeface="Verdana"/>
                <a:sym typeface="Verdana"/>
              </a:rPr>
              <a:t>Scientific Achievement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Verdana"/>
              <a:buNone/>
            </a:pPr>
            <a:r>
              <a:rPr lang="en" sz="1100" b="0" i="0" u="none" strike="noStrike" cap="none">
                <a:solidFill>
                  <a:srgbClr val="000000"/>
                </a:solidFill>
                <a:latin typeface="Verdana"/>
                <a:ea typeface="Verdana"/>
                <a:cs typeface="Verdana"/>
                <a:sym typeface="Verdana"/>
              </a:rPr>
              <a:t>We </a:t>
            </a:r>
            <a:r>
              <a:rPr lang="en" sz="1100">
                <a:latin typeface="Verdana"/>
                <a:ea typeface="Verdana"/>
                <a:cs typeface="Verdana"/>
                <a:sym typeface="Verdana"/>
              </a:rPr>
              <a:t>mapped the quality of </a:t>
            </a:r>
            <a:r>
              <a:rPr lang="en" sz="1100" b="0" i="0" u="none" strike="noStrike" cap="none">
                <a:solidFill>
                  <a:srgbClr val="000000"/>
                </a:solidFill>
                <a:latin typeface="Verdana"/>
                <a:ea typeface="Verdana"/>
                <a:cs typeface="Verdana"/>
                <a:sym typeface="Verdana"/>
              </a:rPr>
              <a:t>Generalized Kadanoff-Baym Ansatz (GKBA)</a:t>
            </a:r>
            <a:r>
              <a:rPr lang="en" sz="1100">
                <a:latin typeface="Verdana"/>
                <a:ea typeface="Verdana"/>
                <a:cs typeface="Verdana"/>
                <a:sym typeface="Verdana"/>
              </a:rPr>
              <a:t> - </a:t>
            </a:r>
            <a:r>
              <a:rPr lang="en" sz="1100">
                <a:solidFill>
                  <a:schemeClr val="dk1"/>
                </a:solidFill>
                <a:latin typeface="Verdana"/>
                <a:ea typeface="Verdana"/>
                <a:cs typeface="Verdana"/>
                <a:sym typeface="Verdana"/>
              </a:rPr>
              <a:t>an approximate scheme for computing non-equilibrium Green’s functions (NEGFs) for a quantum many-body system. The approximation neglects quantum memory effects which are induced by strong short wavelength pulses and drive the system to the strongly correlated limit.</a:t>
            </a:r>
            <a:endParaRPr sz="1100" b="0" i="0" u="none" strike="noStrike" cap="none">
              <a:solidFill>
                <a:srgbClr val="000000"/>
              </a:solidFill>
              <a:latin typeface="Verdana"/>
              <a:ea typeface="Verdana"/>
              <a:cs typeface="Verdana"/>
              <a:sym typeface="Verdana"/>
            </a:endParaRPr>
          </a:p>
        </p:txBody>
      </p:sp>
      <p:sp>
        <p:nvSpPr>
          <p:cNvPr id="607" name="Google Shape;607;p40"/>
          <p:cNvSpPr txBox="1"/>
          <p:nvPr/>
        </p:nvSpPr>
        <p:spPr>
          <a:xfrm>
            <a:off x="3561575" y="3207563"/>
            <a:ext cx="5492700" cy="1441200"/>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chemeClr val="accent1"/>
              </a:buClr>
              <a:buSzPts val="1500"/>
              <a:buFont typeface="Verdana"/>
              <a:buNone/>
            </a:pPr>
            <a:r>
              <a:rPr lang="en" sz="1500" b="1" i="0" u="none" strike="noStrike" cap="none">
                <a:solidFill>
                  <a:schemeClr val="accent1"/>
                </a:solidFill>
                <a:latin typeface="Verdana"/>
                <a:ea typeface="Verdana"/>
                <a:cs typeface="Verdana"/>
                <a:sym typeface="Verdana"/>
              </a:rPr>
              <a:t>Research Details</a:t>
            </a:r>
            <a:endParaRPr sz="1500" b="0" i="0" u="none" strike="noStrike" cap="none">
              <a:solidFill>
                <a:srgbClr val="000000"/>
              </a:solidFill>
              <a:latin typeface="Verdana"/>
              <a:ea typeface="Verdana"/>
              <a:cs typeface="Verdana"/>
              <a:sym typeface="Verdana"/>
            </a:endParaRPr>
          </a:p>
          <a:p>
            <a:pPr marL="381000" marR="0" lvl="1" indent="-215900" algn="l" rtl="0">
              <a:lnSpc>
                <a:spcPct val="95000"/>
              </a:lnSpc>
              <a:spcBef>
                <a:spcPts val="200"/>
              </a:spcBef>
              <a:spcAft>
                <a:spcPts val="0"/>
              </a:spcAft>
              <a:buClr>
                <a:srgbClr val="000000"/>
              </a:buClr>
              <a:buSzPts val="1200"/>
              <a:buFont typeface="Arial"/>
              <a:buChar char="•"/>
            </a:pPr>
            <a:r>
              <a:rPr lang="en" sz="1200" b="0" i="0" u="none" strike="noStrike" cap="none">
                <a:solidFill>
                  <a:srgbClr val="000000"/>
                </a:solidFill>
                <a:latin typeface="Verdana"/>
                <a:ea typeface="Verdana"/>
                <a:cs typeface="Verdana"/>
                <a:sym typeface="Verdana"/>
              </a:rPr>
              <a:t>Performed comparative studies of GKBA and full KBE in computing NEGFs for exactly solvable </a:t>
            </a:r>
            <a:r>
              <a:rPr lang="en" sz="1200">
                <a:latin typeface="Verdana"/>
                <a:ea typeface="Verdana"/>
                <a:cs typeface="Verdana"/>
                <a:sym typeface="Verdana"/>
              </a:rPr>
              <a:t>lattice</a:t>
            </a:r>
            <a:r>
              <a:rPr lang="en" sz="1200" b="0" i="0" u="none" strike="noStrike" cap="none">
                <a:solidFill>
                  <a:srgbClr val="000000"/>
                </a:solidFill>
                <a:latin typeface="Verdana"/>
                <a:ea typeface="Verdana"/>
                <a:cs typeface="Verdana"/>
                <a:sym typeface="Verdana"/>
              </a:rPr>
              <a:t> models.</a:t>
            </a:r>
            <a:endParaRPr sz="1100"/>
          </a:p>
          <a:p>
            <a:pPr marL="381000" marR="0" lvl="1" indent="-215900" algn="l" rtl="0">
              <a:lnSpc>
                <a:spcPct val="100000"/>
              </a:lnSpc>
              <a:spcBef>
                <a:spcPts val="200"/>
              </a:spcBef>
              <a:spcAft>
                <a:spcPts val="0"/>
              </a:spcAft>
              <a:buClr>
                <a:srgbClr val="000000"/>
              </a:buClr>
              <a:buSzPts val="1200"/>
              <a:buFont typeface="Arial"/>
              <a:buChar char="•"/>
            </a:pPr>
            <a:r>
              <a:rPr lang="en" sz="1200" b="0" i="0" u="none" strike="noStrike" cap="none">
                <a:solidFill>
                  <a:srgbClr val="000000"/>
                </a:solidFill>
                <a:latin typeface="Verdana"/>
                <a:ea typeface="Verdana"/>
                <a:cs typeface="Verdana"/>
                <a:sym typeface="Verdana"/>
              </a:rPr>
              <a:t>Investigated the connection between the </a:t>
            </a:r>
            <a:r>
              <a:rPr lang="en" sz="1200">
                <a:solidFill>
                  <a:schemeClr val="dk1"/>
                </a:solidFill>
                <a:latin typeface="Verdana"/>
                <a:ea typeface="Verdana"/>
                <a:cs typeface="Verdana"/>
                <a:sym typeface="Verdana"/>
              </a:rPr>
              <a:t>error of </a:t>
            </a:r>
            <a:r>
              <a:rPr lang="en" sz="1200" b="0" i="0" u="none" strike="noStrike" cap="none">
                <a:solidFill>
                  <a:srgbClr val="000000"/>
                </a:solidFill>
                <a:latin typeface="Verdana"/>
                <a:ea typeface="Verdana"/>
                <a:cs typeface="Verdana"/>
                <a:sym typeface="Verdana"/>
              </a:rPr>
              <a:t>GKBA approximation, the Green’s function and self energy decay properties for systems with different interaction strength and external fields.</a:t>
            </a:r>
            <a:endParaRPr sz="1200" b="0" i="0" u="none" strike="noStrike" cap="none">
              <a:solidFill>
                <a:srgbClr val="000000"/>
              </a:solidFill>
              <a:latin typeface="Verdana"/>
              <a:ea typeface="Verdana"/>
              <a:cs typeface="Verdana"/>
              <a:sym typeface="Verdana"/>
            </a:endParaRPr>
          </a:p>
        </p:txBody>
      </p:sp>
      <p:sp>
        <p:nvSpPr>
          <p:cNvPr id="608" name="Google Shape;608;p40"/>
          <p:cNvSpPr txBox="1"/>
          <p:nvPr/>
        </p:nvSpPr>
        <p:spPr>
          <a:xfrm>
            <a:off x="3629375" y="1962913"/>
            <a:ext cx="5492700" cy="1316100"/>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chemeClr val="accent1"/>
              </a:buClr>
              <a:buSzPts val="1500"/>
              <a:buFont typeface="Verdana"/>
              <a:buNone/>
            </a:pPr>
            <a:r>
              <a:rPr lang="en" sz="1500" b="1" i="0" u="none" strike="noStrike" cap="none">
                <a:solidFill>
                  <a:schemeClr val="accent1"/>
                </a:solidFill>
                <a:latin typeface="Verdana"/>
                <a:ea typeface="Verdana"/>
                <a:cs typeface="Verdana"/>
                <a:sym typeface="Verdana"/>
              </a:rPr>
              <a:t>Significance and Impact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Verdana"/>
              <a:buNone/>
            </a:pPr>
            <a:r>
              <a:rPr lang="en" sz="1100" b="0" i="0" u="none" strike="noStrike" cap="none">
                <a:solidFill>
                  <a:srgbClr val="000000"/>
                </a:solidFill>
                <a:latin typeface="Verdana"/>
                <a:ea typeface="Verdana"/>
                <a:cs typeface="Verdana"/>
                <a:sym typeface="Verdana"/>
              </a:rPr>
              <a:t>The detailed mapping uncovered the limitations of memory-less NEGF </a:t>
            </a:r>
            <a:r>
              <a:rPr lang="en" sz="1100">
                <a:latin typeface="Verdana"/>
                <a:ea typeface="Verdana"/>
                <a:cs typeface="Verdana"/>
                <a:sym typeface="Verdana"/>
              </a:rPr>
              <a:t>evolution approximations. GKBA is still widely applicable, since for strong interactions, the diagrammatic approximations fail regardless of memory effects. The inclusion of memory leads to limited improvement in only a narrow range of conditions. We thus mapped </a:t>
            </a:r>
            <a:r>
              <a:rPr lang="en" sz="1100" b="0" i="0" u="none" strike="noStrike" cap="none">
                <a:solidFill>
                  <a:srgbClr val="000000"/>
                </a:solidFill>
                <a:latin typeface="Verdana"/>
                <a:ea typeface="Verdana"/>
                <a:cs typeface="Verdana"/>
                <a:sym typeface="Verdana"/>
              </a:rPr>
              <a:t>the numerical accuracy </a:t>
            </a:r>
            <a:r>
              <a:rPr lang="en" sz="1100">
                <a:latin typeface="Verdana"/>
                <a:ea typeface="Verdana"/>
                <a:cs typeface="Verdana"/>
                <a:sym typeface="Verdana"/>
              </a:rPr>
              <a:t>of NEGF propagation for applications in realistic systems.</a:t>
            </a:r>
            <a:endParaRPr sz="1400" b="0" i="0" u="none" strike="noStrike" cap="none">
              <a:solidFill>
                <a:srgbClr val="000000"/>
              </a:solidFill>
              <a:latin typeface="Verdana"/>
              <a:ea typeface="Verdana"/>
              <a:cs typeface="Verdana"/>
              <a:sym typeface="Verdana"/>
            </a:endParaRPr>
          </a:p>
        </p:txBody>
      </p:sp>
      <p:sp>
        <p:nvSpPr>
          <p:cNvPr id="609" name="Google Shape;609;p40"/>
          <p:cNvSpPr txBox="1"/>
          <p:nvPr/>
        </p:nvSpPr>
        <p:spPr>
          <a:xfrm>
            <a:off x="94983" y="4256365"/>
            <a:ext cx="3266100" cy="392400"/>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None/>
            </a:pPr>
            <a:r>
              <a:rPr lang="en" sz="700" b="0" i="0" u="none" strike="noStrike" cap="none">
                <a:solidFill>
                  <a:schemeClr val="dk1"/>
                </a:solidFill>
                <a:latin typeface="Arial"/>
                <a:ea typeface="Arial"/>
                <a:cs typeface="Arial"/>
                <a:sym typeface="Arial"/>
              </a:rPr>
              <a:t>C. Reeves, Y. Zhu, K. Ibrahim, C. Yang and V. Vlcek, “M</a:t>
            </a:r>
            <a:r>
              <a:rPr lang="en" sz="700">
                <a:solidFill>
                  <a:schemeClr val="dk1"/>
                </a:solidFill>
              </a:rPr>
              <a:t>emory build up in the time evolution of non-equilibrium Green's functions and the limits of Generalized Kadanoff-Baym ansatz”</a:t>
            </a:r>
            <a:r>
              <a:rPr lang="en" sz="700" b="0" i="0" u="none" strike="noStrike" cap="none">
                <a:solidFill>
                  <a:schemeClr val="dk1"/>
                </a:solidFill>
                <a:latin typeface="Arial"/>
                <a:ea typeface="Arial"/>
                <a:cs typeface="Arial"/>
                <a:sym typeface="Arial"/>
              </a:rPr>
              <a:t>, in preparation</a:t>
            </a:r>
            <a:endParaRPr sz="400"/>
          </a:p>
        </p:txBody>
      </p:sp>
      <p:pic>
        <p:nvPicPr>
          <p:cNvPr id="610" name="Google Shape;610;p40"/>
          <p:cNvPicPr preferRelativeResize="0"/>
          <p:nvPr/>
        </p:nvPicPr>
        <p:blipFill rotWithShape="1">
          <a:blip r:embed="rId3">
            <a:alphaModFix/>
          </a:blip>
          <a:srcRect/>
          <a:stretch/>
        </p:blipFill>
        <p:spPr>
          <a:xfrm>
            <a:off x="3841106" y="4742722"/>
            <a:ext cx="2752725" cy="209550"/>
          </a:xfrm>
          <a:prstGeom prst="rect">
            <a:avLst/>
          </a:prstGeom>
          <a:noFill/>
          <a:ln>
            <a:noFill/>
          </a:ln>
        </p:spPr>
      </p:pic>
      <p:pic>
        <p:nvPicPr>
          <p:cNvPr id="611" name="Google Shape;611;p40"/>
          <p:cNvPicPr preferRelativeResize="0"/>
          <p:nvPr/>
        </p:nvPicPr>
        <p:blipFill rotWithShape="1">
          <a:blip r:embed="rId4">
            <a:alphaModFix/>
          </a:blip>
          <a:srcRect/>
          <a:stretch/>
        </p:blipFill>
        <p:spPr>
          <a:xfrm>
            <a:off x="3258274" y="4565054"/>
            <a:ext cx="542533" cy="435580"/>
          </a:xfrm>
          <a:prstGeom prst="rect">
            <a:avLst/>
          </a:prstGeom>
          <a:noFill/>
          <a:ln>
            <a:noFill/>
          </a:ln>
        </p:spPr>
      </p:pic>
      <p:pic>
        <p:nvPicPr>
          <p:cNvPr id="612" name="Google Shape;612;p40"/>
          <p:cNvPicPr preferRelativeResize="0"/>
          <p:nvPr/>
        </p:nvPicPr>
        <p:blipFill rotWithShape="1">
          <a:blip r:embed="rId5">
            <a:alphaModFix/>
          </a:blip>
          <a:srcRect/>
          <a:stretch/>
        </p:blipFill>
        <p:spPr>
          <a:xfrm>
            <a:off x="7634401" y="4694338"/>
            <a:ext cx="1509599" cy="306296"/>
          </a:xfrm>
          <a:prstGeom prst="rect">
            <a:avLst/>
          </a:prstGeom>
          <a:noFill/>
          <a:ln>
            <a:noFill/>
          </a:ln>
        </p:spPr>
      </p:pic>
      <p:pic>
        <p:nvPicPr>
          <p:cNvPr id="613" name="Google Shape;613;p40"/>
          <p:cNvPicPr preferRelativeResize="0"/>
          <p:nvPr/>
        </p:nvPicPr>
        <p:blipFill rotWithShape="1">
          <a:blip r:embed="rId6">
            <a:alphaModFix/>
          </a:blip>
          <a:srcRect/>
          <a:stretch/>
        </p:blipFill>
        <p:spPr>
          <a:xfrm>
            <a:off x="6634136" y="4648779"/>
            <a:ext cx="1000265" cy="350092"/>
          </a:xfrm>
          <a:prstGeom prst="rect">
            <a:avLst/>
          </a:prstGeom>
          <a:noFill/>
          <a:ln>
            <a:noFill/>
          </a:ln>
        </p:spPr>
      </p:pic>
      <p:pic>
        <p:nvPicPr>
          <p:cNvPr id="614" name="Google Shape;614;p40"/>
          <p:cNvPicPr preferRelativeResize="0"/>
          <p:nvPr/>
        </p:nvPicPr>
        <p:blipFill rotWithShape="1">
          <a:blip r:embed="rId7">
            <a:alphaModFix/>
          </a:blip>
          <a:srcRect/>
          <a:stretch/>
        </p:blipFill>
        <p:spPr>
          <a:xfrm>
            <a:off x="403550" y="749275"/>
            <a:ext cx="3146976" cy="1155825"/>
          </a:xfrm>
          <a:prstGeom prst="rect">
            <a:avLst/>
          </a:prstGeom>
          <a:noFill/>
          <a:ln>
            <a:noFill/>
          </a:ln>
        </p:spPr>
      </p:pic>
      <p:pic>
        <p:nvPicPr>
          <p:cNvPr id="615" name="Google Shape;615;p40"/>
          <p:cNvPicPr preferRelativeResize="0"/>
          <p:nvPr/>
        </p:nvPicPr>
        <p:blipFill rotWithShape="1">
          <a:blip r:embed="rId8">
            <a:alphaModFix/>
          </a:blip>
          <a:srcRect/>
          <a:stretch/>
        </p:blipFill>
        <p:spPr>
          <a:xfrm>
            <a:off x="135425" y="1795725"/>
            <a:ext cx="3683226" cy="1147225"/>
          </a:xfrm>
          <a:prstGeom prst="rect">
            <a:avLst/>
          </a:prstGeom>
          <a:noFill/>
          <a:ln>
            <a:noFill/>
          </a:ln>
        </p:spPr>
      </p:pic>
      <p:sp>
        <p:nvSpPr>
          <p:cNvPr id="616" name="Google Shape;616;p40"/>
          <p:cNvSpPr txBox="1"/>
          <p:nvPr/>
        </p:nvSpPr>
        <p:spPr>
          <a:xfrm>
            <a:off x="33613" y="2942950"/>
            <a:ext cx="3388800" cy="13545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800">
                <a:latin typeface="Verdana"/>
                <a:ea typeface="Verdana"/>
                <a:cs typeface="Verdana"/>
                <a:sym typeface="Verdana"/>
              </a:rPr>
              <a:t>Top: Comparison of time dependent density for the GKBA, exact dynamics and KBE for system driven from equilibrium with different ultrafast pulses. Bottom: comparing magnitude and decay </a:t>
            </a:r>
            <a:r>
              <a:rPr lang="en" sz="800">
                <a:solidFill>
                  <a:schemeClr val="dk1"/>
                </a:solidFill>
                <a:latin typeface="Verdana"/>
                <a:ea typeface="Verdana"/>
                <a:cs typeface="Verdana"/>
                <a:sym typeface="Verdana"/>
              </a:rPr>
              <a:t>for time off-diagonal components</a:t>
            </a:r>
            <a:r>
              <a:rPr lang="en" sz="800">
                <a:latin typeface="Verdana"/>
                <a:ea typeface="Verdana"/>
                <a:cs typeface="Verdana"/>
                <a:sym typeface="Verdana"/>
              </a:rPr>
              <a:t> of self energy and Green’s function. </a:t>
            </a:r>
            <a:r>
              <a:rPr lang="en" sz="900">
                <a:solidFill>
                  <a:schemeClr val="dk1"/>
                </a:solidFill>
                <a:latin typeface="Verdana"/>
                <a:ea typeface="Verdana"/>
                <a:cs typeface="Verdana"/>
                <a:sym typeface="Verdana"/>
              </a:rPr>
              <a:t>Quality of GKBA compared to KBE depends on magnitude of self energy compared to Green’s function, hence in many cases with moderate correlations we</a:t>
            </a:r>
            <a:r>
              <a:rPr lang="en" sz="800">
                <a:latin typeface="Verdana"/>
                <a:ea typeface="Verdana"/>
                <a:cs typeface="Verdana"/>
                <a:sym typeface="Verdana"/>
              </a:rPr>
              <a:t> see only marginal improvement of GKBA results by KBE with a large increase in computational cost.</a:t>
            </a:r>
            <a:endParaRPr sz="900">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 SC Theme - Green v13 (16x9)">
  <a:themeElements>
    <a:clrScheme name="DOE SC Theme - Green v13 (16x9)">
      <a:dk1>
        <a:srgbClr val="000000"/>
      </a:dk1>
      <a:lt1>
        <a:srgbClr val="FFFFFF"/>
      </a:lt1>
      <a:dk2>
        <a:srgbClr val="A7A7A7"/>
      </a:dk2>
      <a:lt2>
        <a:srgbClr val="535353"/>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449</Words>
  <Application>Microsoft Macintosh PowerPoint</Application>
  <PresentationFormat>On-screen Show (16:9)</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Verdana</vt:lpstr>
      <vt:lpstr>Simple Light</vt:lpstr>
      <vt:lpstr>DOE SC Theme - Green v13 (16x9)</vt:lpstr>
      <vt:lpstr>Efficient Approximate Solution of Non-Equilibrium Green’s Function C. Yang (LBNL), L. Lin (UCB/LBNL), K. Ibrahim (LBNL), and V. Vlcek (UCSB)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Approximate Solution of Non-Equilibrium Green’s Function C. Yang (LBNL), L. Lin (UCB/LBNL), K. Ibrahim (LBNL), and V. Vlcek (UCSB)</dc:title>
  <cp:lastModifiedBy>Mariya Romanova</cp:lastModifiedBy>
  <cp:revision>1</cp:revision>
  <dcterms:modified xsi:type="dcterms:W3CDTF">2023-05-18T19:05:11Z</dcterms:modified>
</cp:coreProperties>
</file>