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" roundtripDataSignature="AMtx7mhKAhO3UYAy2GoTeXkKpCQSZ5g0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10" Type="http://schemas.openxmlformats.org/officeDocument/2006/relationships/viewProps" Target="viewProps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8a17f6901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6" name="Google Shape;326;g18a17f69019_0_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ASCR Highlight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 focused on developing efficient numerical methods for computing non-equilibrium Green’s function by solving Kadanoff-Baym’s equations.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full KBE solver scales cubically with respect to time.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lang="en-US"/>
              <a:t>We followed the recent development of GKBA and G1-G2 approach to reduce the computational complexity to O(t^2) or O(t).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lang="en-US"/>
              <a:t>We investigated the regime in which GKBA/G1-G2 approach gives accurate approximation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lang="en-US"/>
              <a:t>We also combined GKBA with DMD to further reduce the computational cost by constructing a reduced model within a small time window and use the reduced model to extrapolate for large t.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lang="en-US"/>
              <a:t>We worked on parallelizing the GKBA solver and improving its performance on NERSC.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25778" y="2"/>
            <a:ext cx="11787329" cy="90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623034" y="1017331"/>
            <a:ext cx="11390072" cy="522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1pPr>
            <a:lvl2pPr marL="914400" lvl="1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2pPr>
            <a:lvl3pPr marL="1371600" lvl="2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3pPr>
            <a:lvl4pPr marL="1828800" lvl="3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4pPr>
            <a:lvl5pPr marL="2286000" lvl="4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5pPr>
            <a:lvl6pPr marL="2743200" lvl="5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11767701" y="6377125"/>
            <a:ext cx="245403" cy="22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2"/>
          <p:cNvGrpSpPr/>
          <p:nvPr/>
        </p:nvGrpSpPr>
        <p:grpSpPr>
          <a:xfrm>
            <a:off x="-2" y="7699"/>
            <a:ext cx="12192005" cy="6858069"/>
            <a:chOff x="-2" y="-2"/>
            <a:chExt cx="12192003" cy="6858067"/>
          </a:xfrm>
        </p:grpSpPr>
        <p:sp>
          <p:nvSpPr>
            <p:cNvPr id="220" name="Google Shape;220;p12"/>
            <p:cNvSpPr/>
            <p:nvPr/>
          </p:nvSpPr>
          <p:spPr>
            <a:xfrm rot="10800000">
              <a:off x="11568966" y="5961040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21" name="Google Shape;221;p12"/>
            <p:cNvSpPr/>
            <p:nvPr/>
          </p:nvSpPr>
          <p:spPr>
            <a:xfrm rot="10800000">
              <a:off x="3766925" y="5768456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222" name="Google Shape;222;p12"/>
            <p:cNvGrpSpPr/>
            <p:nvPr/>
          </p:nvGrpSpPr>
          <p:grpSpPr>
            <a:xfrm>
              <a:off x="-2" y="-2"/>
              <a:ext cx="12192003" cy="6858067"/>
              <a:chOff x="-1" y="-1"/>
              <a:chExt cx="12192002" cy="6858065"/>
            </a:xfrm>
          </p:grpSpPr>
          <p:sp>
            <p:nvSpPr>
              <p:cNvPr id="223" name="Google Shape;223;p12"/>
              <p:cNvSpPr/>
              <p:nvPr/>
            </p:nvSpPr>
            <p:spPr>
              <a:xfrm rot="10800000" flipH="1">
                <a:off x="4389958" y="6088298"/>
                <a:ext cx="7802042" cy="577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4" name="Google Shape;224;p12"/>
              <p:cNvSpPr/>
              <p:nvPr/>
            </p:nvSpPr>
            <p:spPr>
              <a:xfrm flipH="1">
                <a:off x="11568966" y="-1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5" name="Google Shape;225;p12"/>
              <p:cNvSpPr/>
              <p:nvPr/>
            </p:nvSpPr>
            <p:spPr>
              <a:xfrm flipH="1">
                <a:off x="1" y="894824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6" name="Google Shape;226;p12"/>
              <p:cNvSpPr/>
              <p:nvPr/>
            </p:nvSpPr>
            <p:spPr>
              <a:xfrm>
                <a:off x="-1" y="1779391"/>
                <a:ext cx="12192001" cy="44463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7" name="Google Shape;227;p12"/>
              <p:cNvSpPr/>
              <p:nvPr/>
            </p:nvSpPr>
            <p:spPr>
              <a:xfrm>
                <a:off x="623034" y="894825"/>
                <a:ext cx="11568967" cy="51934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cxnSp>
            <p:nvCxnSpPr>
              <p:cNvPr id="228" name="Google Shape;228;p12"/>
              <p:cNvCxnSpPr/>
              <p:nvPr/>
            </p:nvCxnSpPr>
            <p:spPr>
              <a:xfrm>
                <a:off x="12046643" y="6663280"/>
                <a:ext cx="145356" cy="194784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  <p:cxnSp>
            <p:nvCxnSpPr>
              <p:cNvPr id="229" name="Google Shape;229;p12"/>
              <p:cNvCxnSpPr/>
              <p:nvPr/>
            </p:nvCxnSpPr>
            <p:spPr>
              <a:xfrm rot="10800000">
                <a:off x="4078442" y="6227396"/>
                <a:ext cx="311517" cy="438083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</p:grpSp>
      </p:grpSp>
      <p:pic>
        <p:nvPicPr>
          <p:cNvPr id="230" name="Google Shape;230;p12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7825" y="6316800"/>
            <a:ext cx="2622793" cy="4405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1" name="Google Shape;231;p12"/>
          <p:cNvCxnSpPr/>
          <p:nvPr/>
        </p:nvCxnSpPr>
        <p:spPr>
          <a:xfrm rot="10800000" flipH="1">
            <a:off x="11568968" y="7702"/>
            <a:ext cx="623034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232" name="Google Shape;232;p12"/>
          <p:cNvCxnSpPr/>
          <p:nvPr/>
        </p:nvCxnSpPr>
        <p:spPr>
          <a:xfrm rot="10800000" flipH="1">
            <a:off x="4389959" y="6673177"/>
            <a:ext cx="7662341" cy="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233" name="Google Shape;233;p12"/>
          <p:cNvCxnSpPr/>
          <p:nvPr/>
        </p:nvCxnSpPr>
        <p:spPr>
          <a:xfrm>
            <a:off x="0" y="6233414"/>
            <a:ext cx="407844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234" name="Google Shape;234;p12"/>
          <p:cNvCxnSpPr/>
          <p:nvPr/>
        </p:nvCxnSpPr>
        <p:spPr>
          <a:xfrm rot="10800000">
            <a:off x="623034" y="902526"/>
            <a:ext cx="1094593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235" name="Google Shape;235;p12"/>
          <p:cNvCxnSpPr/>
          <p:nvPr/>
        </p:nvCxnSpPr>
        <p:spPr>
          <a:xfrm rot="10800000" flipH="1">
            <a:off x="-1" y="902527"/>
            <a:ext cx="623036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sp>
        <p:nvSpPr>
          <p:cNvPr id="236" name="Google Shape;236;p12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779521" cy="173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Verdana"/>
              <a:buNone/>
              <a:defRPr sz="3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2"/>
          <p:cNvSpPr>
            <a:spLocks noGrp="1"/>
          </p:cNvSpPr>
          <p:nvPr>
            <p:ph type="pic" idx="2"/>
          </p:nvPr>
        </p:nvSpPr>
        <p:spPr>
          <a:xfrm>
            <a:off x="5358812" y="1069850"/>
            <a:ext cx="5676937" cy="5065906"/>
          </a:xfrm>
          <a:prstGeom prst="rect">
            <a:avLst/>
          </a:prstGeom>
          <a:noFill/>
          <a:ln>
            <a:noFill/>
          </a:ln>
        </p:spPr>
      </p:sp>
      <p:sp>
        <p:nvSpPr>
          <p:cNvPr id="238" name="Google Shape;238;p12"/>
          <p:cNvSpPr txBox="1">
            <a:spLocks noGrp="1"/>
          </p:cNvSpPr>
          <p:nvPr>
            <p:ph type="body" idx="1"/>
          </p:nvPr>
        </p:nvSpPr>
        <p:spPr>
          <a:xfrm>
            <a:off x="1143000" y="2834638"/>
            <a:ext cx="3779521" cy="3301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  <a:defRPr sz="1200"/>
            </a:lvl5pPr>
            <a:lvl6pPr marL="2743200" lvl="5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12"/>
          <p:cNvSpPr txBox="1">
            <a:spLocks noGrp="1"/>
          </p:cNvSpPr>
          <p:nvPr>
            <p:ph type="sldNum" idx="12"/>
          </p:nvPr>
        </p:nvSpPr>
        <p:spPr>
          <a:xfrm>
            <a:off x="11767701" y="6377125"/>
            <a:ext cx="245403" cy="22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0" name="Google Shape;240;p12"/>
          <p:cNvSpPr txBox="1"/>
          <p:nvPr/>
        </p:nvSpPr>
        <p:spPr>
          <a:xfrm>
            <a:off x="271498" y="2"/>
            <a:ext cx="11695888" cy="90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Verdana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Click to edit Master title style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"/>
          <p:cNvSpPr txBox="1">
            <a:spLocks noGrp="1"/>
          </p:cNvSpPr>
          <p:nvPr>
            <p:ph type="sldNum" idx="12"/>
          </p:nvPr>
        </p:nvSpPr>
        <p:spPr>
          <a:xfrm>
            <a:off x="11767701" y="6377125"/>
            <a:ext cx="245403" cy="22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>
  <p:cSld name="Closing Slide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14"/>
          <p:cNvGrpSpPr/>
          <p:nvPr/>
        </p:nvGrpSpPr>
        <p:grpSpPr>
          <a:xfrm>
            <a:off x="-2" y="7699"/>
            <a:ext cx="12192005" cy="6858069"/>
            <a:chOff x="-2" y="-2"/>
            <a:chExt cx="12192003" cy="6858067"/>
          </a:xfrm>
        </p:grpSpPr>
        <p:sp>
          <p:nvSpPr>
            <p:cNvPr id="245" name="Google Shape;245;p14"/>
            <p:cNvSpPr/>
            <p:nvPr/>
          </p:nvSpPr>
          <p:spPr>
            <a:xfrm rot="10800000">
              <a:off x="11568966" y="5961040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46" name="Google Shape;246;p14"/>
            <p:cNvSpPr/>
            <p:nvPr/>
          </p:nvSpPr>
          <p:spPr>
            <a:xfrm rot="10800000">
              <a:off x="3766925" y="5768456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247" name="Google Shape;247;p14"/>
            <p:cNvGrpSpPr/>
            <p:nvPr/>
          </p:nvGrpSpPr>
          <p:grpSpPr>
            <a:xfrm>
              <a:off x="-2" y="-2"/>
              <a:ext cx="12192003" cy="6858067"/>
              <a:chOff x="-1" y="-1"/>
              <a:chExt cx="12192002" cy="6858065"/>
            </a:xfrm>
          </p:grpSpPr>
          <p:sp>
            <p:nvSpPr>
              <p:cNvPr id="248" name="Google Shape;248;p14"/>
              <p:cNvSpPr/>
              <p:nvPr/>
            </p:nvSpPr>
            <p:spPr>
              <a:xfrm rot="10800000" flipH="1">
                <a:off x="4389958" y="6088298"/>
                <a:ext cx="7802042" cy="577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 flipH="1">
                <a:off x="11568966" y="-1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50" name="Google Shape;250;p14"/>
              <p:cNvSpPr/>
              <p:nvPr/>
            </p:nvSpPr>
            <p:spPr>
              <a:xfrm flipH="1">
                <a:off x="1" y="894824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51" name="Google Shape;251;p14"/>
              <p:cNvSpPr/>
              <p:nvPr/>
            </p:nvSpPr>
            <p:spPr>
              <a:xfrm>
                <a:off x="-1" y="1779391"/>
                <a:ext cx="12192001" cy="44463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52" name="Google Shape;252;p14"/>
              <p:cNvSpPr/>
              <p:nvPr/>
            </p:nvSpPr>
            <p:spPr>
              <a:xfrm>
                <a:off x="623034" y="894825"/>
                <a:ext cx="11568967" cy="51934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cxnSp>
            <p:nvCxnSpPr>
              <p:cNvPr id="253" name="Google Shape;253;p14"/>
              <p:cNvCxnSpPr/>
              <p:nvPr/>
            </p:nvCxnSpPr>
            <p:spPr>
              <a:xfrm>
                <a:off x="12046643" y="6663280"/>
                <a:ext cx="145356" cy="194784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  <p:cxnSp>
            <p:nvCxnSpPr>
              <p:cNvPr id="254" name="Google Shape;254;p14"/>
              <p:cNvCxnSpPr/>
              <p:nvPr/>
            </p:nvCxnSpPr>
            <p:spPr>
              <a:xfrm rot="10800000">
                <a:off x="4078442" y="6227396"/>
                <a:ext cx="311517" cy="438083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</p:grpSp>
      </p:grpSp>
      <p:pic>
        <p:nvPicPr>
          <p:cNvPr id="255" name="Google Shape;255;p14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7825" y="6316800"/>
            <a:ext cx="2622793" cy="4405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6" name="Google Shape;256;p14"/>
          <p:cNvCxnSpPr/>
          <p:nvPr/>
        </p:nvCxnSpPr>
        <p:spPr>
          <a:xfrm rot="10800000" flipH="1">
            <a:off x="11568968" y="7702"/>
            <a:ext cx="623034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257" name="Google Shape;257;p14"/>
          <p:cNvCxnSpPr/>
          <p:nvPr/>
        </p:nvCxnSpPr>
        <p:spPr>
          <a:xfrm rot="10800000" flipH="1">
            <a:off x="4389959" y="6673177"/>
            <a:ext cx="7662341" cy="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258" name="Google Shape;258;p14"/>
          <p:cNvCxnSpPr/>
          <p:nvPr/>
        </p:nvCxnSpPr>
        <p:spPr>
          <a:xfrm>
            <a:off x="0" y="6233414"/>
            <a:ext cx="407844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259" name="Google Shape;259;p14"/>
          <p:cNvCxnSpPr/>
          <p:nvPr/>
        </p:nvCxnSpPr>
        <p:spPr>
          <a:xfrm rot="10800000">
            <a:off x="623034" y="902526"/>
            <a:ext cx="1094593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260" name="Google Shape;260;p14"/>
          <p:cNvCxnSpPr/>
          <p:nvPr/>
        </p:nvCxnSpPr>
        <p:spPr>
          <a:xfrm rot="10800000" flipH="1">
            <a:off x="-1" y="902527"/>
            <a:ext cx="623036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sp>
        <p:nvSpPr>
          <p:cNvPr id="261" name="Google Shape;261;p14"/>
          <p:cNvSpPr/>
          <p:nvPr/>
        </p:nvSpPr>
        <p:spPr>
          <a:xfrm>
            <a:off x="243838" y="182878"/>
            <a:ext cx="11704322" cy="649224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2" name="Google Shape;262;p14" descr="Picture 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3536" y="2788248"/>
            <a:ext cx="7624926" cy="1281503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4"/>
          <p:cNvGrpSpPr/>
          <p:nvPr/>
        </p:nvGrpSpPr>
        <p:grpSpPr>
          <a:xfrm>
            <a:off x="-2" y="7699"/>
            <a:ext cx="12192005" cy="6858069"/>
            <a:chOff x="-2" y="-2"/>
            <a:chExt cx="12192003" cy="6858067"/>
          </a:xfrm>
        </p:grpSpPr>
        <p:sp>
          <p:nvSpPr>
            <p:cNvPr id="32" name="Google Shape;32;p4"/>
            <p:cNvSpPr/>
            <p:nvPr/>
          </p:nvSpPr>
          <p:spPr>
            <a:xfrm rot="10800000">
              <a:off x="11568966" y="5961040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3766925" y="5768456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34" name="Google Shape;34;p4"/>
            <p:cNvGrpSpPr/>
            <p:nvPr/>
          </p:nvGrpSpPr>
          <p:grpSpPr>
            <a:xfrm>
              <a:off x="-2" y="-2"/>
              <a:ext cx="12192003" cy="6858067"/>
              <a:chOff x="-1" y="-1"/>
              <a:chExt cx="12192002" cy="6858065"/>
            </a:xfrm>
          </p:grpSpPr>
          <p:sp>
            <p:nvSpPr>
              <p:cNvPr id="35" name="Google Shape;35;p4"/>
              <p:cNvSpPr/>
              <p:nvPr/>
            </p:nvSpPr>
            <p:spPr>
              <a:xfrm rot="10800000" flipH="1">
                <a:off x="4389958" y="6088298"/>
                <a:ext cx="7802042" cy="577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6" name="Google Shape;36;p4"/>
              <p:cNvSpPr/>
              <p:nvPr/>
            </p:nvSpPr>
            <p:spPr>
              <a:xfrm flipH="1">
                <a:off x="11568966" y="-1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 flipH="1">
                <a:off x="1" y="894824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>
                <a:off x="-1" y="1779391"/>
                <a:ext cx="12192001" cy="44463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>
                <a:off x="623034" y="894825"/>
                <a:ext cx="11568967" cy="51934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cxnSp>
            <p:nvCxnSpPr>
              <p:cNvPr id="40" name="Google Shape;40;p4"/>
              <p:cNvCxnSpPr/>
              <p:nvPr/>
            </p:nvCxnSpPr>
            <p:spPr>
              <a:xfrm>
                <a:off x="12046643" y="6663280"/>
                <a:ext cx="145356" cy="194784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  <p:cxnSp>
            <p:nvCxnSpPr>
              <p:cNvPr id="41" name="Google Shape;41;p4"/>
              <p:cNvCxnSpPr/>
              <p:nvPr/>
            </p:nvCxnSpPr>
            <p:spPr>
              <a:xfrm rot="10800000">
                <a:off x="4078442" y="6227396"/>
                <a:ext cx="311517" cy="438083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</p:grpSp>
      </p:grpSp>
      <p:pic>
        <p:nvPicPr>
          <p:cNvPr id="42" name="Google Shape;42;p4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7825" y="6316800"/>
            <a:ext cx="2622793" cy="4405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" name="Google Shape;43;p4"/>
          <p:cNvCxnSpPr/>
          <p:nvPr/>
        </p:nvCxnSpPr>
        <p:spPr>
          <a:xfrm rot="10800000" flipH="1">
            <a:off x="11568968" y="7702"/>
            <a:ext cx="623034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44" name="Google Shape;44;p4"/>
          <p:cNvCxnSpPr/>
          <p:nvPr/>
        </p:nvCxnSpPr>
        <p:spPr>
          <a:xfrm rot="10800000" flipH="1">
            <a:off x="4389959" y="6673177"/>
            <a:ext cx="7662341" cy="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45" name="Google Shape;45;p4"/>
          <p:cNvCxnSpPr/>
          <p:nvPr/>
        </p:nvCxnSpPr>
        <p:spPr>
          <a:xfrm>
            <a:off x="0" y="6233414"/>
            <a:ext cx="407844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46" name="Google Shape;46;p4"/>
          <p:cNvCxnSpPr/>
          <p:nvPr/>
        </p:nvCxnSpPr>
        <p:spPr>
          <a:xfrm rot="10800000">
            <a:off x="623034" y="902526"/>
            <a:ext cx="1094593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47" name="Google Shape;47;p4"/>
          <p:cNvCxnSpPr/>
          <p:nvPr/>
        </p:nvCxnSpPr>
        <p:spPr>
          <a:xfrm rot="10800000" flipH="1">
            <a:off x="-1" y="902527"/>
            <a:ext cx="623036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sp>
        <p:nvSpPr>
          <p:cNvPr id="48" name="Google Shape;48;p4"/>
          <p:cNvSpPr/>
          <p:nvPr/>
        </p:nvSpPr>
        <p:spPr>
          <a:xfrm>
            <a:off x="243838" y="182878"/>
            <a:ext cx="11704322" cy="649224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1109980" y="1656819"/>
            <a:ext cx="9966960" cy="2076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1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1709530" y="3869637"/>
            <a:ext cx="8767862" cy="1388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>
                <a:solidFill>
                  <a:srgbClr val="FFFFFF"/>
                </a:solidFill>
              </a:defRPr>
            </a:lvl2pPr>
            <a:lvl3pPr marL="1371600" lvl="2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>
                <a:solidFill>
                  <a:srgbClr val="FFFFFF"/>
                </a:solidFill>
              </a:defRPr>
            </a:lvl3pPr>
            <a:lvl4pPr marL="1828800" lvl="3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>
                <a:solidFill>
                  <a:srgbClr val="FFFFFF"/>
                </a:solidFill>
              </a:defRPr>
            </a:lvl4pPr>
            <a:lvl5pPr marL="2286000" lvl="4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>
                <a:solidFill>
                  <a:srgbClr val="FFFFFF"/>
                </a:solidFill>
              </a:defRPr>
            </a:lvl5pPr>
            <a:lvl6pPr marL="2743200" lvl="5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cxnSp>
        <p:nvCxnSpPr>
          <p:cNvPr id="51" name="Google Shape;51;p4"/>
          <p:cNvCxnSpPr/>
          <p:nvPr/>
        </p:nvCxnSpPr>
        <p:spPr>
          <a:xfrm>
            <a:off x="1978662" y="3733800"/>
            <a:ext cx="8229601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2" name="Google Shape;52;p4" descr="Picture 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10640" y="586504"/>
            <a:ext cx="5565640" cy="93522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4"/>
          <p:cNvSpPr txBox="1">
            <a:spLocks noGrp="1"/>
          </p:cNvSpPr>
          <p:nvPr>
            <p:ph type="body" idx="2"/>
          </p:nvPr>
        </p:nvSpPr>
        <p:spPr>
          <a:xfrm>
            <a:off x="1710268" y="5257801"/>
            <a:ext cx="8767234" cy="141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lvl="0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1pPr>
            <a:lvl2pPr marL="914400" lvl="1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2pPr>
            <a:lvl3pPr marL="1371600" lvl="2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3pPr>
            <a:lvl4pPr marL="1828800" lvl="3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4pPr>
            <a:lvl5pPr marL="2286000" lvl="4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5pPr>
            <a:lvl6pPr marL="2743200" lvl="5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5"/>
          <p:cNvGrpSpPr/>
          <p:nvPr/>
        </p:nvGrpSpPr>
        <p:grpSpPr>
          <a:xfrm>
            <a:off x="-2" y="7699"/>
            <a:ext cx="12192005" cy="6858069"/>
            <a:chOff x="-2" y="-2"/>
            <a:chExt cx="12192003" cy="6858067"/>
          </a:xfrm>
        </p:grpSpPr>
        <p:sp>
          <p:nvSpPr>
            <p:cNvPr id="57" name="Google Shape;57;p5"/>
            <p:cNvSpPr/>
            <p:nvPr/>
          </p:nvSpPr>
          <p:spPr>
            <a:xfrm rot="10800000">
              <a:off x="11568966" y="5961040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 rot="10800000">
              <a:off x="3766925" y="5768456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59" name="Google Shape;59;p5"/>
            <p:cNvGrpSpPr/>
            <p:nvPr/>
          </p:nvGrpSpPr>
          <p:grpSpPr>
            <a:xfrm>
              <a:off x="-2" y="-2"/>
              <a:ext cx="12192003" cy="6858067"/>
              <a:chOff x="-1" y="-1"/>
              <a:chExt cx="12192002" cy="6858065"/>
            </a:xfrm>
          </p:grpSpPr>
          <p:sp>
            <p:nvSpPr>
              <p:cNvPr id="60" name="Google Shape;60;p5"/>
              <p:cNvSpPr/>
              <p:nvPr/>
            </p:nvSpPr>
            <p:spPr>
              <a:xfrm rot="10800000" flipH="1">
                <a:off x="4389958" y="6088298"/>
                <a:ext cx="7802042" cy="577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1" name="Google Shape;61;p5"/>
              <p:cNvSpPr/>
              <p:nvPr/>
            </p:nvSpPr>
            <p:spPr>
              <a:xfrm flipH="1">
                <a:off x="11568966" y="-1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2" name="Google Shape;62;p5"/>
              <p:cNvSpPr/>
              <p:nvPr/>
            </p:nvSpPr>
            <p:spPr>
              <a:xfrm flipH="1">
                <a:off x="1" y="894824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3" name="Google Shape;63;p5"/>
              <p:cNvSpPr/>
              <p:nvPr/>
            </p:nvSpPr>
            <p:spPr>
              <a:xfrm>
                <a:off x="-1" y="1779391"/>
                <a:ext cx="12192001" cy="44463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4" name="Google Shape;64;p5"/>
              <p:cNvSpPr/>
              <p:nvPr/>
            </p:nvSpPr>
            <p:spPr>
              <a:xfrm>
                <a:off x="623034" y="894825"/>
                <a:ext cx="11568967" cy="51934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cxnSp>
            <p:nvCxnSpPr>
              <p:cNvPr id="65" name="Google Shape;65;p5"/>
              <p:cNvCxnSpPr/>
              <p:nvPr/>
            </p:nvCxnSpPr>
            <p:spPr>
              <a:xfrm>
                <a:off x="12046643" y="6663280"/>
                <a:ext cx="145356" cy="194784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  <p:cxnSp>
            <p:nvCxnSpPr>
              <p:cNvPr id="66" name="Google Shape;66;p5"/>
              <p:cNvCxnSpPr/>
              <p:nvPr/>
            </p:nvCxnSpPr>
            <p:spPr>
              <a:xfrm rot="10800000">
                <a:off x="4078442" y="6227396"/>
                <a:ext cx="311517" cy="438083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</p:grpSp>
      </p:grpSp>
      <p:pic>
        <p:nvPicPr>
          <p:cNvPr id="67" name="Google Shape;67;p5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7825" y="6316800"/>
            <a:ext cx="2622793" cy="4405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5"/>
          <p:cNvCxnSpPr/>
          <p:nvPr/>
        </p:nvCxnSpPr>
        <p:spPr>
          <a:xfrm rot="10800000" flipH="1">
            <a:off x="11568968" y="7702"/>
            <a:ext cx="623034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69" name="Google Shape;69;p5"/>
          <p:cNvCxnSpPr/>
          <p:nvPr/>
        </p:nvCxnSpPr>
        <p:spPr>
          <a:xfrm rot="10800000" flipH="1">
            <a:off x="4389959" y="6673177"/>
            <a:ext cx="7662341" cy="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70" name="Google Shape;70;p5"/>
          <p:cNvCxnSpPr/>
          <p:nvPr/>
        </p:nvCxnSpPr>
        <p:spPr>
          <a:xfrm>
            <a:off x="0" y="6233414"/>
            <a:ext cx="407844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71" name="Google Shape;71;p5"/>
          <p:cNvCxnSpPr/>
          <p:nvPr/>
        </p:nvCxnSpPr>
        <p:spPr>
          <a:xfrm rot="10800000">
            <a:off x="623034" y="902526"/>
            <a:ext cx="1094593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72" name="Google Shape;72;p5"/>
          <p:cNvCxnSpPr/>
          <p:nvPr/>
        </p:nvCxnSpPr>
        <p:spPr>
          <a:xfrm rot="10800000" flipH="1">
            <a:off x="-1" y="902527"/>
            <a:ext cx="623036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sp>
        <p:nvSpPr>
          <p:cNvPr id="73" name="Google Shape;73;p5"/>
          <p:cNvSpPr txBox="1">
            <a:spLocks noGrp="1"/>
          </p:cNvSpPr>
          <p:nvPr>
            <p:ph type="title"/>
          </p:nvPr>
        </p:nvSpPr>
        <p:spPr>
          <a:xfrm>
            <a:off x="1106424" y="1173574"/>
            <a:ext cx="9966960" cy="2926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6000"/>
              <a:buFont typeface="Verdana"/>
              <a:buNone/>
              <a:defRPr sz="6000" b="1">
                <a:solidFill>
                  <a:srgbClr val="40404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body" idx="1"/>
          </p:nvPr>
        </p:nvSpPr>
        <p:spPr>
          <a:xfrm>
            <a:off x="1709927" y="4154520"/>
            <a:ext cx="8769097" cy="1363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B4D28"/>
              </a:buClr>
              <a:buSzPts val="1800"/>
              <a:buFont typeface="Verdana"/>
              <a:buNone/>
              <a:defRPr sz="1800">
                <a:solidFill>
                  <a:srgbClr val="0B4D28"/>
                </a:solidFill>
              </a:defRPr>
            </a:lvl1pPr>
            <a:lvl2pPr marL="914400" lvl="1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B4D28"/>
              </a:buClr>
              <a:buSzPts val="1800"/>
              <a:buFont typeface="Verdana"/>
              <a:buNone/>
              <a:defRPr sz="1800">
                <a:solidFill>
                  <a:srgbClr val="0B4D28"/>
                </a:solidFill>
              </a:defRPr>
            </a:lvl2pPr>
            <a:lvl3pPr marL="1371600" lvl="2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B4D28"/>
              </a:buClr>
              <a:buSzPts val="1800"/>
              <a:buFont typeface="Verdana"/>
              <a:buNone/>
              <a:defRPr sz="1800">
                <a:solidFill>
                  <a:srgbClr val="0B4D28"/>
                </a:solidFill>
              </a:defRPr>
            </a:lvl3pPr>
            <a:lvl4pPr marL="1828800" lvl="3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B4D28"/>
              </a:buClr>
              <a:buSzPts val="1800"/>
              <a:buFont typeface="Verdana"/>
              <a:buNone/>
              <a:defRPr sz="1800">
                <a:solidFill>
                  <a:srgbClr val="0B4D28"/>
                </a:solidFill>
              </a:defRPr>
            </a:lvl4pPr>
            <a:lvl5pPr marL="2286000" lvl="4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B4D28"/>
              </a:buClr>
              <a:buSzPts val="1800"/>
              <a:buFont typeface="Verdana"/>
              <a:buNone/>
              <a:defRPr sz="1800">
                <a:solidFill>
                  <a:srgbClr val="0B4D28"/>
                </a:solidFill>
              </a:defRPr>
            </a:lvl5pPr>
            <a:lvl6pPr marL="2743200" lvl="5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sldNum" idx="12"/>
          </p:nvPr>
        </p:nvSpPr>
        <p:spPr>
          <a:xfrm>
            <a:off x="11767701" y="6377125"/>
            <a:ext cx="245403" cy="22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6" name="Google Shape;76;p5"/>
          <p:cNvCxnSpPr/>
          <p:nvPr/>
        </p:nvCxnSpPr>
        <p:spPr>
          <a:xfrm>
            <a:off x="1981202" y="4020408"/>
            <a:ext cx="8229601" cy="1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- No Footer">
  <p:cSld name="Title and Content - No Foot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6"/>
          <p:cNvGrpSpPr/>
          <p:nvPr/>
        </p:nvGrpSpPr>
        <p:grpSpPr>
          <a:xfrm>
            <a:off x="-2" y="7699"/>
            <a:ext cx="12192005" cy="6858069"/>
            <a:chOff x="-2" y="-2"/>
            <a:chExt cx="12192003" cy="6858067"/>
          </a:xfrm>
        </p:grpSpPr>
        <p:sp>
          <p:nvSpPr>
            <p:cNvPr id="79" name="Google Shape;79;p6"/>
            <p:cNvSpPr/>
            <p:nvPr/>
          </p:nvSpPr>
          <p:spPr>
            <a:xfrm rot="10800000">
              <a:off x="11568966" y="5961040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80" name="Google Shape;80;p6"/>
            <p:cNvSpPr/>
            <p:nvPr/>
          </p:nvSpPr>
          <p:spPr>
            <a:xfrm rot="10800000">
              <a:off x="3766925" y="5768456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81" name="Google Shape;81;p6"/>
            <p:cNvGrpSpPr/>
            <p:nvPr/>
          </p:nvGrpSpPr>
          <p:grpSpPr>
            <a:xfrm>
              <a:off x="-2" y="-2"/>
              <a:ext cx="12192003" cy="6858067"/>
              <a:chOff x="-1" y="-1"/>
              <a:chExt cx="12192002" cy="6858065"/>
            </a:xfrm>
          </p:grpSpPr>
          <p:sp>
            <p:nvSpPr>
              <p:cNvPr id="82" name="Google Shape;82;p6"/>
              <p:cNvSpPr/>
              <p:nvPr/>
            </p:nvSpPr>
            <p:spPr>
              <a:xfrm rot="10800000" flipH="1">
                <a:off x="4389958" y="6088298"/>
                <a:ext cx="7802042" cy="577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83" name="Google Shape;83;p6"/>
              <p:cNvSpPr/>
              <p:nvPr/>
            </p:nvSpPr>
            <p:spPr>
              <a:xfrm flipH="1">
                <a:off x="11568966" y="-1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84" name="Google Shape;84;p6"/>
              <p:cNvSpPr/>
              <p:nvPr/>
            </p:nvSpPr>
            <p:spPr>
              <a:xfrm flipH="1">
                <a:off x="1" y="894824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85" name="Google Shape;85;p6"/>
              <p:cNvSpPr/>
              <p:nvPr/>
            </p:nvSpPr>
            <p:spPr>
              <a:xfrm>
                <a:off x="-1" y="1779391"/>
                <a:ext cx="12192001" cy="44463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623034" y="894825"/>
                <a:ext cx="11568967" cy="51934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cxnSp>
            <p:nvCxnSpPr>
              <p:cNvPr id="87" name="Google Shape;87;p6"/>
              <p:cNvCxnSpPr/>
              <p:nvPr/>
            </p:nvCxnSpPr>
            <p:spPr>
              <a:xfrm>
                <a:off x="12046643" y="6663280"/>
                <a:ext cx="145356" cy="194784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  <p:cxnSp>
            <p:nvCxnSpPr>
              <p:cNvPr id="88" name="Google Shape;88;p6"/>
              <p:cNvCxnSpPr/>
              <p:nvPr/>
            </p:nvCxnSpPr>
            <p:spPr>
              <a:xfrm rot="10800000">
                <a:off x="4078442" y="6227396"/>
                <a:ext cx="311517" cy="438083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</p:grpSp>
      </p:grpSp>
      <p:pic>
        <p:nvPicPr>
          <p:cNvPr id="89" name="Google Shape;89;p6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7825" y="6316800"/>
            <a:ext cx="2622793" cy="4405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6"/>
          <p:cNvCxnSpPr/>
          <p:nvPr/>
        </p:nvCxnSpPr>
        <p:spPr>
          <a:xfrm rot="10800000" flipH="1">
            <a:off x="11568968" y="7702"/>
            <a:ext cx="623034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91" name="Google Shape;91;p6"/>
          <p:cNvCxnSpPr/>
          <p:nvPr/>
        </p:nvCxnSpPr>
        <p:spPr>
          <a:xfrm rot="10800000" flipH="1">
            <a:off x="4389959" y="6673177"/>
            <a:ext cx="7662341" cy="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92" name="Google Shape;92;p6"/>
          <p:cNvCxnSpPr/>
          <p:nvPr/>
        </p:nvCxnSpPr>
        <p:spPr>
          <a:xfrm>
            <a:off x="0" y="6233414"/>
            <a:ext cx="407844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93" name="Google Shape;93;p6"/>
          <p:cNvCxnSpPr/>
          <p:nvPr/>
        </p:nvCxnSpPr>
        <p:spPr>
          <a:xfrm rot="10800000">
            <a:off x="623034" y="902526"/>
            <a:ext cx="1094593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94" name="Google Shape;94;p6"/>
          <p:cNvCxnSpPr/>
          <p:nvPr/>
        </p:nvCxnSpPr>
        <p:spPr>
          <a:xfrm rot="10800000" flipH="1">
            <a:off x="-1" y="902527"/>
            <a:ext cx="623036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sp>
        <p:nvSpPr>
          <p:cNvPr id="95" name="Google Shape;95;p6"/>
          <p:cNvSpPr/>
          <p:nvPr/>
        </p:nvSpPr>
        <p:spPr>
          <a:xfrm>
            <a:off x="0" y="6127846"/>
            <a:ext cx="12192000" cy="7301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6" name="Google Shape;96;p6"/>
          <p:cNvSpPr txBox="1">
            <a:spLocks noGrp="1"/>
          </p:cNvSpPr>
          <p:nvPr>
            <p:ph type="title"/>
          </p:nvPr>
        </p:nvSpPr>
        <p:spPr>
          <a:xfrm>
            <a:off x="225778" y="2"/>
            <a:ext cx="11787329" cy="90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6"/>
          <p:cNvSpPr txBox="1">
            <a:spLocks noGrp="1"/>
          </p:cNvSpPr>
          <p:nvPr>
            <p:ph type="body" idx="1"/>
          </p:nvPr>
        </p:nvSpPr>
        <p:spPr>
          <a:xfrm>
            <a:off x="623034" y="1017331"/>
            <a:ext cx="11390072" cy="5601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1pPr>
            <a:lvl2pPr marL="914400" lvl="1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2pPr>
            <a:lvl3pPr marL="1371600" lvl="2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3pPr>
            <a:lvl4pPr marL="1828800" lvl="3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4pPr>
            <a:lvl5pPr marL="2286000" lvl="4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5pPr>
            <a:lvl6pPr marL="2743200" lvl="5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6"/>
          <p:cNvSpPr txBox="1">
            <a:spLocks noGrp="1"/>
          </p:cNvSpPr>
          <p:nvPr>
            <p:ph type="sldNum" idx="12"/>
          </p:nvPr>
        </p:nvSpPr>
        <p:spPr>
          <a:xfrm>
            <a:off x="11767701" y="6621391"/>
            <a:ext cx="245403" cy="22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- Small Header No Footer">
  <p:cSld name="Title and Content - Small Header No Foot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7"/>
          <p:cNvGrpSpPr/>
          <p:nvPr/>
        </p:nvGrpSpPr>
        <p:grpSpPr>
          <a:xfrm>
            <a:off x="-2" y="7699"/>
            <a:ext cx="12192005" cy="6858069"/>
            <a:chOff x="-2" y="-2"/>
            <a:chExt cx="12192003" cy="6858067"/>
          </a:xfrm>
        </p:grpSpPr>
        <p:sp>
          <p:nvSpPr>
            <p:cNvPr id="101" name="Google Shape;101;p7"/>
            <p:cNvSpPr/>
            <p:nvPr/>
          </p:nvSpPr>
          <p:spPr>
            <a:xfrm rot="10800000">
              <a:off x="11568966" y="5961040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02" name="Google Shape;102;p7"/>
            <p:cNvSpPr/>
            <p:nvPr/>
          </p:nvSpPr>
          <p:spPr>
            <a:xfrm rot="10800000">
              <a:off x="3766925" y="5768456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103" name="Google Shape;103;p7"/>
            <p:cNvGrpSpPr/>
            <p:nvPr/>
          </p:nvGrpSpPr>
          <p:grpSpPr>
            <a:xfrm>
              <a:off x="-2" y="-2"/>
              <a:ext cx="12192003" cy="6858067"/>
              <a:chOff x="-1" y="-1"/>
              <a:chExt cx="12192002" cy="6858065"/>
            </a:xfrm>
          </p:grpSpPr>
          <p:sp>
            <p:nvSpPr>
              <p:cNvPr id="104" name="Google Shape;104;p7"/>
              <p:cNvSpPr/>
              <p:nvPr/>
            </p:nvSpPr>
            <p:spPr>
              <a:xfrm rot="10800000" flipH="1">
                <a:off x="4389958" y="6088298"/>
                <a:ext cx="7802042" cy="577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05" name="Google Shape;105;p7"/>
              <p:cNvSpPr/>
              <p:nvPr/>
            </p:nvSpPr>
            <p:spPr>
              <a:xfrm flipH="1">
                <a:off x="11568966" y="-1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06" name="Google Shape;106;p7"/>
              <p:cNvSpPr/>
              <p:nvPr/>
            </p:nvSpPr>
            <p:spPr>
              <a:xfrm flipH="1">
                <a:off x="1" y="894824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-1" y="1779391"/>
                <a:ext cx="12192001" cy="44463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08" name="Google Shape;108;p7"/>
              <p:cNvSpPr/>
              <p:nvPr/>
            </p:nvSpPr>
            <p:spPr>
              <a:xfrm>
                <a:off x="623034" y="894825"/>
                <a:ext cx="11568967" cy="51934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cxnSp>
            <p:nvCxnSpPr>
              <p:cNvPr id="109" name="Google Shape;109;p7"/>
              <p:cNvCxnSpPr/>
              <p:nvPr/>
            </p:nvCxnSpPr>
            <p:spPr>
              <a:xfrm>
                <a:off x="12046643" y="6663280"/>
                <a:ext cx="145356" cy="194784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  <p:cxnSp>
            <p:nvCxnSpPr>
              <p:cNvPr id="110" name="Google Shape;110;p7"/>
              <p:cNvCxnSpPr/>
              <p:nvPr/>
            </p:nvCxnSpPr>
            <p:spPr>
              <a:xfrm rot="10800000">
                <a:off x="4078442" y="6227396"/>
                <a:ext cx="311517" cy="438083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</p:grpSp>
      </p:grpSp>
      <p:pic>
        <p:nvPicPr>
          <p:cNvPr id="111" name="Google Shape;111;p7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7825" y="6316800"/>
            <a:ext cx="2622793" cy="4405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7"/>
          <p:cNvCxnSpPr/>
          <p:nvPr/>
        </p:nvCxnSpPr>
        <p:spPr>
          <a:xfrm rot="10800000" flipH="1">
            <a:off x="11568968" y="7702"/>
            <a:ext cx="623034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113" name="Google Shape;113;p7"/>
          <p:cNvCxnSpPr/>
          <p:nvPr/>
        </p:nvCxnSpPr>
        <p:spPr>
          <a:xfrm rot="10800000" flipH="1">
            <a:off x="4389959" y="6673177"/>
            <a:ext cx="7662341" cy="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114" name="Google Shape;114;p7"/>
          <p:cNvCxnSpPr/>
          <p:nvPr/>
        </p:nvCxnSpPr>
        <p:spPr>
          <a:xfrm>
            <a:off x="0" y="6233414"/>
            <a:ext cx="407844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115" name="Google Shape;115;p7"/>
          <p:cNvCxnSpPr/>
          <p:nvPr/>
        </p:nvCxnSpPr>
        <p:spPr>
          <a:xfrm rot="10800000">
            <a:off x="623034" y="902526"/>
            <a:ext cx="1094593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116" name="Google Shape;116;p7"/>
          <p:cNvCxnSpPr/>
          <p:nvPr/>
        </p:nvCxnSpPr>
        <p:spPr>
          <a:xfrm rot="10800000" flipH="1">
            <a:off x="-1" y="902527"/>
            <a:ext cx="623036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sp>
        <p:nvSpPr>
          <p:cNvPr id="117" name="Google Shape;117;p7"/>
          <p:cNvSpPr/>
          <p:nvPr/>
        </p:nvSpPr>
        <p:spPr>
          <a:xfrm>
            <a:off x="0" y="6127846"/>
            <a:ext cx="12192000" cy="7301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Google Shape;118;p7"/>
          <p:cNvSpPr txBox="1">
            <a:spLocks noGrp="1"/>
          </p:cNvSpPr>
          <p:nvPr>
            <p:ph type="title"/>
          </p:nvPr>
        </p:nvSpPr>
        <p:spPr>
          <a:xfrm>
            <a:off x="225778" y="2"/>
            <a:ext cx="11787329" cy="577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119" name="Google Shape;119;p7"/>
          <p:cNvGrpSpPr/>
          <p:nvPr/>
        </p:nvGrpSpPr>
        <p:grpSpPr>
          <a:xfrm>
            <a:off x="-2" y="7699"/>
            <a:ext cx="12192007" cy="6858068"/>
            <a:chOff x="-2" y="-2"/>
            <a:chExt cx="12192005" cy="6858066"/>
          </a:xfrm>
        </p:grpSpPr>
        <p:sp>
          <p:nvSpPr>
            <p:cNvPr id="120" name="Google Shape;120;p7"/>
            <p:cNvSpPr/>
            <p:nvPr/>
          </p:nvSpPr>
          <p:spPr>
            <a:xfrm rot="10800000">
              <a:off x="11568966" y="5961040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21" name="Google Shape;121;p7"/>
            <p:cNvSpPr/>
            <p:nvPr/>
          </p:nvSpPr>
          <p:spPr>
            <a:xfrm rot="10800000">
              <a:off x="3766925" y="5768456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122" name="Google Shape;122;p7"/>
            <p:cNvGrpSpPr/>
            <p:nvPr/>
          </p:nvGrpSpPr>
          <p:grpSpPr>
            <a:xfrm>
              <a:off x="-2" y="-2"/>
              <a:ext cx="12192005" cy="6665480"/>
              <a:chOff x="-1" y="-1"/>
              <a:chExt cx="12192003" cy="6665478"/>
            </a:xfrm>
          </p:grpSpPr>
          <p:sp>
            <p:nvSpPr>
              <p:cNvPr id="123" name="Google Shape;123;p7"/>
              <p:cNvSpPr/>
              <p:nvPr/>
            </p:nvSpPr>
            <p:spPr>
              <a:xfrm rot="10800000" flipH="1">
                <a:off x="4389958" y="6088298"/>
                <a:ext cx="7802042" cy="577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4" name="Google Shape;124;p7"/>
              <p:cNvSpPr/>
              <p:nvPr/>
            </p:nvSpPr>
            <p:spPr>
              <a:xfrm flipH="1">
                <a:off x="11568966" y="-1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5" name="Google Shape;125;p7"/>
              <p:cNvSpPr/>
              <p:nvPr/>
            </p:nvSpPr>
            <p:spPr>
              <a:xfrm flipH="1">
                <a:off x="1" y="894824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6" name="Google Shape;126;p7"/>
              <p:cNvSpPr/>
              <p:nvPr/>
            </p:nvSpPr>
            <p:spPr>
              <a:xfrm>
                <a:off x="-1" y="1779391"/>
                <a:ext cx="12192001" cy="44463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7" name="Google Shape;127;p7"/>
              <p:cNvSpPr/>
              <p:nvPr/>
            </p:nvSpPr>
            <p:spPr>
              <a:xfrm>
                <a:off x="-1" y="590263"/>
                <a:ext cx="12192003" cy="55107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  <p:cxnSp>
        <p:nvCxnSpPr>
          <p:cNvPr id="128" name="Google Shape;128;p7"/>
          <p:cNvCxnSpPr/>
          <p:nvPr/>
        </p:nvCxnSpPr>
        <p:spPr>
          <a:xfrm rot="10800000">
            <a:off x="0" y="593400"/>
            <a:ext cx="11780715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129" name="Google Shape;129;p7"/>
          <p:cNvCxnSpPr/>
          <p:nvPr/>
        </p:nvCxnSpPr>
        <p:spPr>
          <a:xfrm rot="10800000" flipH="1">
            <a:off x="11787948" y="2393"/>
            <a:ext cx="408045" cy="587486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sp>
        <p:nvSpPr>
          <p:cNvPr id="130" name="Google Shape;130;p7"/>
          <p:cNvSpPr txBox="1">
            <a:spLocks noGrp="1"/>
          </p:cNvSpPr>
          <p:nvPr>
            <p:ph type="sldNum" idx="12"/>
          </p:nvPr>
        </p:nvSpPr>
        <p:spPr>
          <a:xfrm>
            <a:off x="11767701" y="6621391"/>
            <a:ext cx="245403" cy="22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F6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F3F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F6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F3F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F6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F3F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F6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F3F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F6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F3F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F6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F3F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F6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F3F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F6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F3F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F6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F3F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7"/>
          <p:cNvSpPr txBox="1">
            <a:spLocks noGrp="1"/>
          </p:cNvSpPr>
          <p:nvPr>
            <p:ph type="body" idx="1"/>
          </p:nvPr>
        </p:nvSpPr>
        <p:spPr>
          <a:xfrm>
            <a:off x="623034" y="749295"/>
            <a:ext cx="11390072" cy="586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1pPr>
            <a:lvl2pPr marL="914400" lvl="1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2pPr>
            <a:lvl3pPr marL="1371600" lvl="2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3pPr>
            <a:lvl4pPr marL="1828800" lvl="3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4pPr>
            <a:lvl5pPr marL="2286000" lvl="4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5pPr>
            <a:lvl6pPr marL="2743200" lvl="5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8"/>
          <p:cNvGrpSpPr/>
          <p:nvPr/>
        </p:nvGrpSpPr>
        <p:grpSpPr>
          <a:xfrm>
            <a:off x="-2" y="7699"/>
            <a:ext cx="12192005" cy="6858069"/>
            <a:chOff x="-2" y="-2"/>
            <a:chExt cx="12192003" cy="6858067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11568966" y="5961040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5" name="Google Shape;135;p8"/>
            <p:cNvSpPr/>
            <p:nvPr/>
          </p:nvSpPr>
          <p:spPr>
            <a:xfrm rot="10800000">
              <a:off x="3766925" y="5768456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136" name="Google Shape;136;p8"/>
            <p:cNvGrpSpPr/>
            <p:nvPr/>
          </p:nvGrpSpPr>
          <p:grpSpPr>
            <a:xfrm>
              <a:off x="-2" y="-2"/>
              <a:ext cx="12192003" cy="6858067"/>
              <a:chOff x="-1" y="-1"/>
              <a:chExt cx="12192002" cy="6858065"/>
            </a:xfrm>
          </p:grpSpPr>
          <p:sp>
            <p:nvSpPr>
              <p:cNvPr id="137" name="Google Shape;137;p8"/>
              <p:cNvSpPr/>
              <p:nvPr/>
            </p:nvSpPr>
            <p:spPr>
              <a:xfrm rot="10800000" flipH="1">
                <a:off x="4389958" y="6088298"/>
                <a:ext cx="7802042" cy="577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8" name="Google Shape;138;p8"/>
              <p:cNvSpPr/>
              <p:nvPr/>
            </p:nvSpPr>
            <p:spPr>
              <a:xfrm flipH="1">
                <a:off x="11568966" y="-1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9" name="Google Shape;139;p8"/>
              <p:cNvSpPr/>
              <p:nvPr/>
            </p:nvSpPr>
            <p:spPr>
              <a:xfrm flipH="1">
                <a:off x="1" y="894824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-1" y="1779391"/>
                <a:ext cx="12192001" cy="44463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1" name="Google Shape;141;p8"/>
              <p:cNvSpPr/>
              <p:nvPr/>
            </p:nvSpPr>
            <p:spPr>
              <a:xfrm>
                <a:off x="623034" y="894825"/>
                <a:ext cx="11568967" cy="51934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cxnSp>
            <p:nvCxnSpPr>
              <p:cNvPr id="142" name="Google Shape;142;p8"/>
              <p:cNvCxnSpPr/>
              <p:nvPr/>
            </p:nvCxnSpPr>
            <p:spPr>
              <a:xfrm>
                <a:off x="12046643" y="6663280"/>
                <a:ext cx="145356" cy="194784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  <p:cxnSp>
            <p:nvCxnSpPr>
              <p:cNvPr id="143" name="Google Shape;143;p8"/>
              <p:cNvCxnSpPr/>
              <p:nvPr/>
            </p:nvCxnSpPr>
            <p:spPr>
              <a:xfrm rot="10800000">
                <a:off x="4078442" y="6227396"/>
                <a:ext cx="311517" cy="438083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</p:grpSp>
      </p:grpSp>
      <p:pic>
        <p:nvPicPr>
          <p:cNvPr id="144" name="Google Shape;144;p8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7825" y="6316800"/>
            <a:ext cx="2622793" cy="4405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8"/>
          <p:cNvCxnSpPr/>
          <p:nvPr/>
        </p:nvCxnSpPr>
        <p:spPr>
          <a:xfrm rot="10800000" flipH="1">
            <a:off x="11568968" y="7702"/>
            <a:ext cx="623034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146" name="Google Shape;146;p8"/>
          <p:cNvCxnSpPr/>
          <p:nvPr/>
        </p:nvCxnSpPr>
        <p:spPr>
          <a:xfrm rot="10800000" flipH="1">
            <a:off x="4389959" y="6673177"/>
            <a:ext cx="7662341" cy="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147" name="Google Shape;147;p8"/>
          <p:cNvCxnSpPr/>
          <p:nvPr/>
        </p:nvCxnSpPr>
        <p:spPr>
          <a:xfrm>
            <a:off x="0" y="6233414"/>
            <a:ext cx="407844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148" name="Google Shape;148;p8"/>
          <p:cNvCxnSpPr/>
          <p:nvPr/>
        </p:nvCxnSpPr>
        <p:spPr>
          <a:xfrm rot="10800000">
            <a:off x="623034" y="902526"/>
            <a:ext cx="1094593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149" name="Google Shape;149;p8"/>
          <p:cNvCxnSpPr/>
          <p:nvPr/>
        </p:nvCxnSpPr>
        <p:spPr>
          <a:xfrm rot="10800000" flipH="1">
            <a:off x="-1" y="902527"/>
            <a:ext cx="623036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sp>
        <p:nvSpPr>
          <p:cNvPr id="150" name="Google Shape;150;p8"/>
          <p:cNvSpPr txBox="1">
            <a:spLocks noGrp="1"/>
          </p:cNvSpPr>
          <p:nvPr>
            <p:ph type="title"/>
          </p:nvPr>
        </p:nvSpPr>
        <p:spPr>
          <a:xfrm>
            <a:off x="225778" y="2"/>
            <a:ext cx="11787329" cy="90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8"/>
          <p:cNvSpPr txBox="1">
            <a:spLocks noGrp="1"/>
          </p:cNvSpPr>
          <p:nvPr>
            <p:ph type="body" idx="1"/>
          </p:nvPr>
        </p:nvSpPr>
        <p:spPr>
          <a:xfrm>
            <a:off x="430306" y="1277470"/>
            <a:ext cx="5467575" cy="4803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098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Verdana"/>
              <a:buChar char=""/>
              <a:defRPr sz="1600"/>
            </a:lvl1pPr>
            <a:lvl2pPr marL="914400" lvl="1" indent="-3098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Verdana"/>
              <a:buChar char=""/>
              <a:defRPr sz="1600"/>
            </a:lvl2pPr>
            <a:lvl3pPr marL="1371600" lvl="2" indent="-3098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Verdana"/>
              <a:buChar char=""/>
              <a:defRPr sz="1600"/>
            </a:lvl3pPr>
            <a:lvl4pPr marL="1828800" lvl="3" indent="-3098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Verdana"/>
              <a:buChar char=""/>
              <a:defRPr sz="1600"/>
            </a:lvl4pPr>
            <a:lvl5pPr marL="2286000" lvl="4" indent="-30987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Verdana"/>
              <a:buChar char=""/>
              <a:defRPr sz="1600"/>
            </a:lvl5pPr>
            <a:lvl6pPr marL="2743200" lvl="5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8"/>
          <p:cNvSpPr txBox="1">
            <a:spLocks noGrp="1"/>
          </p:cNvSpPr>
          <p:nvPr>
            <p:ph type="sldNum" idx="12"/>
          </p:nvPr>
        </p:nvSpPr>
        <p:spPr>
          <a:xfrm>
            <a:off x="11767701" y="6377125"/>
            <a:ext cx="245403" cy="22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>
  <p:cSld name="Comparis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9"/>
          <p:cNvGrpSpPr/>
          <p:nvPr/>
        </p:nvGrpSpPr>
        <p:grpSpPr>
          <a:xfrm>
            <a:off x="-2" y="7699"/>
            <a:ext cx="12192005" cy="6858069"/>
            <a:chOff x="-2" y="-2"/>
            <a:chExt cx="12192003" cy="6858067"/>
          </a:xfrm>
        </p:grpSpPr>
        <p:sp>
          <p:nvSpPr>
            <p:cNvPr id="155" name="Google Shape;155;p9"/>
            <p:cNvSpPr/>
            <p:nvPr/>
          </p:nvSpPr>
          <p:spPr>
            <a:xfrm rot="10800000">
              <a:off x="11568966" y="5961040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6" name="Google Shape;156;p9"/>
            <p:cNvSpPr/>
            <p:nvPr/>
          </p:nvSpPr>
          <p:spPr>
            <a:xfrm rot="10800000">
              <a:off x="3766925" y="5768456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157" name="Google Shape;157;p9"/>
            <p:cNvGrpSpPr/>
            <p:nvPr/>
          </p:nvGrpSpPr>
          <p:grpSpPr>
            <a:xfrm>
              <a:off x="-2" y="-2"/>
              <a:ext cx="12192003" cy="6858067"/>
              <a:chOff x="-1" y="-1"/>
              <a:chExt cx="12192002" cy="6858065"/>
            </a:xfrm>
          </p:grpSpPr>
          <p:sp>
            <p:nvSpPr>
              <p:cNvPr id="158" name="Google Shape;158;p9"/>
              <p:cNvSpPr/>
              <p:nvPr/>
            </p:nvSpPr>
            <p:spPr>
              <a:xfrm rot="10800000" flipH="1">
                <a:off x="4389958" y="6088298"/>
                <a:ext cx="7802042" cy="577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59" name="Google Shape;159;p9"/>
              <p:cNvSpPr/>
              <p:nvPr/>
            </p:nvSpPr>
            <p:spPr>
              <a:xfrm flipH="1">
                <a:off x="11568966" y="-1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60" name="Google Shape;160;p9"/>
              <p:cNvSpPr/>
              <p:nvPr/>
            </p:nvSpPr>
            <p:spPr>
              <a:xfrm flipH="1">
                <a:off x="1" y="894824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-1" y="1779391"/>
                <a:ext cx="12192001" cy="44463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62" name="Google Shape;162;p9"/>
              <p:cNvSpPr/>
              <p:nvPr/>
            </p:nvSpPr>
            <p:spPr>
              <a:xfrm>
                <a:off x="623034" y="894825"/>
                <a:ext cx="11568967" cy="51934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cxnSp>
            <p:nvCxnSpPr>
              <p:cNvPr id="163" name="Google Shape;163;p9"/>
              <p:cNvCxnSpPr/>
              <p:nvPr/>
            </p:nvCxnSpPr>
            <p:spPr>
              <a:xfrm>
                <a:off x="12046643" y="6663280"/>
                <a:ext cx="145356" cy="194784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  <p:cxnSp>
            <p:nvCxnSpPr>
              <p:cNvPr id="164" name="Google Shape;164;p9"/>
              <p:cNvCxnSpPr/>
              <p:nvPr/>
            </p:nvCxnSpPr>
            <p:spPr>
              <a:xfrm rot="10800000">
                <a:off x="4078442" y="6227396"/>
                <a:ext cx="311517" cy="438083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</p:grpSp>
      </p:grpSp>
      <p:pic>
        <p:nvPicPr>
          <p:cNvPr id="165" name="Google Shape;165;p9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7825" y="6316800"/>
            <a:ext cx="2622793" cy="4405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9"/>
          <p:cNvCxnSpPr/>
          <p:nvPr/>
        </p:nvCxnSpPr>
        <p:spPr>
          <a:xfrm rot="10800000" flipH="1">
            <a:off x="11568968" y="7702"/>
            <a:ext cx="623034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167" name="Google Shape;167;p9"/>
          <p:cNvCxnSpPr/>
          <p:nvPr/>
        </p:nvCxnSpPr>
        <p:spPr>
          <a:xfrm rot="10800000" flipH="1">
            <a:off x="4389959" y="6673177"/>
            <a:ext cx="7662341" cy="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168" name="Google Shape;168;p9"/>
          <p:cNvCxnSpPr/>
          <p:nvPr/>
        </p:nvCxnSpPr>
        <p:spPr>
          <a:xfrm>
            <a:off x="0" y="6233414"/>
            <a:ext cx="407844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169" name="Google Shape;169;p9"/>
          <p:cNvCxnSpPr/>
          <p:nvPr/>
        </p:nvCxnSpPr>
        <p:spPr>
          <a:xfrm rot="10800000">
            <a:off x="623034" y="902526"/>
            <a:ext cx="1094593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170" name="Google Shape;170;p9"/>
          <p:cNvCxnSpPr/>
          <p:nvPr/>
        </p:nvCxnSpPr>
        <p:spPr>
          <a:xfrm rot="10800000" flipH="1">
            <a:off x="-1" y="902527"/>
            <a:ext cx="623036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sp>
        <p:nvSpPr>
          <p:cNvPr id="171" name="Google Shape;171;p9"/>
          <p:cNvSpPr txBox="1">
            <a:spLocks noGrp="1"/>
          </p:cNvSpPr>
          <p:nvPr>
            <p:ph type="title"/>
          </p:nvPr>
        </p:nvSpPr>
        <p:spPr>
          <a:xfrm>
            <a:off x="225778" y="2"/>
            <a:ext cx="11787329" cy="90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9"/>
          <p:cNvSpPr txBox="1">
            <a:spLocks noGrp="1"/>
          </p:cNvSpPr>
          <p:nvPr>
            <p:ph type="body" idx="1"/>
          </p:nvPr>
        </p:nvSpPr>
        <p:spPr>
          <a:xfrm>
            <a:off x="454715" y="1031624"/>
            <a:ext cx="5468113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  <a:defRPr sz="1800" b="1"/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  <a:defRPr sz="1800" b="1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  <a:defRPr sz="1800" b="1"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  <a:defRPr sz="1800" b="1"/>
            </a:lvl5pPr>
            <a:lvl6pPr marL="2743200" lvl="5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9"/>
          <p:cNvSpPr txBox="1">
            <a:spLocks noGrp="1"/>
          </p:cNvSpPr>
          <p:nvPr>
            <p:ph type="body" idx="2"/>
          </p:nvPr>
        </p:nvSpPr>
        <p:spPr>
          <a:xfrm>
            <a:off x="6269173" y="1031624"/>
            <a:ext cx="5468113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lvl="0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1pPr>
            <a:lvl2pPr marL="914400" lvl="1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2pPr>
            <a:lvl3pPr marL="1371600" lvl="2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3pPr>
            <a:lvl4pPr marL="1828800" lvl="3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4pPr>
            <a:lvl5pPr marL="2286000" lvl="4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5pPr>
            <a:lvl6pPr marL="2743200" lvl="5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9"/>
          <p:cNvSpPr txBox="1">
            <a:spLocks noGrp="1"/>
          </p:cNvSpPr>
          <p:nvPr>
            <p:ph type="sldNum" idx="12"/>
          </p:nvPr>
        </p:nvSpPr>
        <p:spPr>
          <a:xfrm>
            <a:off x="11767701" y="6377125"/>
            <a:ext cx="245403" cy="22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0"/>
          <p:cNvGrpSpPr/>
          <p:nvPr/>
        </p:nvGrpSpPr>
        <p:grpSpPr>
          <a:xfrm>
            <a:off x="-2" y="7699"/>
            <a:ext cx="12192005" cy="6858069"/>
            <a:chOff x="-2" y="-2"/>
            <a:chExt cx="12192003" cy="6858067"/>
          </a:xfrm>
        </p:grpSpPr>
        <p:sp>
          <p:nvSpPr>
            <p:cNvPr id="177" name="Google Shape;177;p10"/>
            <p:cNvSpPr/>
            <p:nvPr/>
          </p:nvSpPr>
          <p:spPr>
            <a:xfrm rot="10800000">
              <a:off x="11568966" y="5961040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78" name="Google Shape;178;p10"/>
            <p:cNvSpPr/>
            <p:nvPr/>
          </p:nvSpPr>
          <p:spPr>
            <a:xfrm rot="10800000">
              <a:off x="3766925" y="5768456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179" name="Google Shape;179;p10"/>
            <p:cNvGrpSpPr/>
            <p:nvPr/>
          </p:nvGrpSpPr>
          <p:grpSpPr>
            <a:xfrm>
              <a:off x="-2" y="-2"/>
              <a:ext cx="12192003" cy="6858067"/>
              <a:chOff x="-1" y="-1"/>
              <a:chExt cx="12192002" cy="6858065"/>
            </a:xfrm>
          </p:grpSpPr>
          <p:sp>
            <p:nvSpPr>
              <p:cNvPr id="180" name="Google Shape;180;p10"/>
              <p:cNvSpPr/>
              <p:nvPr/>
            </p:nvSpPr>
            <p:spPr>
              <a:xfrm rot="10800000" flipH="1">
                <a:off x="4389958" y="6088298"/>
                <a:ext cx="7802042" cy="577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1" name="Google Shape;181;p10"/>
              <p:cNvSpPr/>
              <p:nvPr/>
            </p:nvSpPr>
            <p:spPr>
              <a:xfrm flipH="1">
                <a:off x="11568966" y="-1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2" name="Google Shape;182;p10"/>
              <p:cNvSpPr/>
              <p:nvPr/>
            </p:nvSpPr>
            <p:spPr>
              <a:xfrm flipH="1">
                <a:off x="1" y="894824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3" name="Google Shape;183;p10"/>
              <p:cNvSpPr/>
              <p:nvPr/>
            </p:nvSpPr>
            <p:spPr>
              <a:xfrm>
                <a:off x="-1" y="1779391"/>
                <a:ext cx="12192001" cy="44463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4" name="Google Shape;184;p10"/>
              <p:cNvSpPr/>
              <p:nvPr/>
            </p:nvSpPr>
            <p:spPr>
              <a:xfrm>
                <a:off x="623034" y="894825"/>
                <a:ext cx="11568967" cy="51934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cxnSp>
            <p:nvCxnSpPr>
              <p:cNvPr id="185" name="Google Shape;185;p10"/>
              <p:cNvCxnSpPr/>
              <p:nvPr/>
            </p:nvCxnSpPr>
            <p:spPr>
              <a:xfrm>
                <a:off x="12046643" y="6663280"/>
                <a:ext cx="145356" cy="194784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  <p:cxnSp>
            <p:nvCxnSpPr>
              <p:cNvPr id="186" name="Google Shape;186;p10"/>
              <p:cNvCxnSpPr/>
              <p:nvPr/>
            </p:nvCxnSpPr>
            <p:spPr>
              <a:xfrm rot="10800000">
                <a:off x="4078442" y="6227396"/>
                <a:ext cx="311517" cy="438083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</p:grpSp>
      </p:grpSp>
      <p:pic>
        <p:nvPicPr>
          <p:cNvPr id="187" name="Google Shape;187;p10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7825" y="6316800"/>
            <a:ext cx="2622793" cy="4405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10"/>
          <p:cNvCxnSpPr/>
          <p:nvPr/>
        </p:nvCxnSpPr>
        <p:spPr>
          <a:xfrm rot="10800000" flipH="1">
            <a:off x="11568968" y="7702"/>
            <a:ext cx="623034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189" name="Google Shape;189;p10"/>
          <p:cNvCxnSpPr/>
          <p:nvPr/>
        </p:nvCxnSpPr>
        <p:spPr>
          <a:xfrm rot="10800000" flipH="1">
            <a:off x="4389959" y="6673177"/>
            <a:ext cx="7662341" cy="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190" name="Google Shape;190;p10"/>
          <p:cNvCxnSpPr/>
          <p:nvPr/>
        </p:nvCxnSpPr>
        <p:spPr>
          <a:xfrm>
            <a:off x="0" y="6233414"/>
            <a:ext cx="407844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191" name="Google Shape;191;p10"/>
          <p:cNvCxnSpPr/>
          <p:nvPr/>
        </p:nvCxnSpPr>
        <p:spPr>
          <a:xfrm rot="10800000">
            <a:off x="623034" y="902526"/>
            <a:ext cx="1094593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192" name="Google Shape;192;p10"/>
          <p:cNvCxnSpPr/>
          <p:nvPr/>
        </p:nvCxnSpPr>
        <p:spPr>
          <a:xfrm rot="10800000" flipH="1">
            <a:off x="-1" y="902527"/>
            <a:ext cx="623036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sp>
        <p:nvSpPr>
          <p:cNvPr id="193" name="Google Shape;193;p10"/>
          <p:cNvSpPr txBox="1">
            <a:spLocks noGrp="1"/>
          </p:cNvSpPr>
          <p:nvPr>
            <p:ph type="title"/>
          </p:nvPr>
        </p:nvSpPr>
        <p:spPr>
          <a:xfrm>
            <a:off x="225778" y="2"/>
            <a:ext cx="11787329" cy="90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0"/>
          <p:cNvSpPr txBox="1">
            <a:spLocks noGrp="1"/>
          </p:cNvSpPr>
          <p:nvPr>
            <p:ph type="sldNum" idx="12"/>
          </p:nvPr>
        </p:nvSpPr>
        <p:spPr>
          <a:xfrm>
            <a:off x="11767701" y="6377125"/>
            <a:ext cx="245403" cy="22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11"/>
          <p:cNvGrpSpPr/>
          <p:nvPr/>
        </p:nvGrpSpPr>
        <p:grpSpPr>
          <a:xfrm>
            <a:off x="-2" y="7699"/>
            <a:ext cx="12192005" cy="6858069"/>
            <a:chOff x="-2" y="-2"/>
            <a:chExt cx="12192003" cy="6858067"/>
          </a:xfrm>
        </p:grpSpPr>
        <p:sp>
          <p:nvSpPr>
            <p:cNvPr id="197" name="Google Shape;197;p11"/>
            <p:cNvSpPr/>
            <p:nvPr/>
          </p:nvSpPr>
          <p:spPr>
            <a:xfrm rot="10800000">
              <a:off x="11568966" y="5961040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 rot="10800000">
              <a:off x="3766925" y="5768456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199" name="Google Shape;199;p11"/>
            <p:cNvGrpSpPr/>
            <p:nvPr/>
          </p:nvGrpSpPr>
          <p:grpSpPr>
            <a:xfrm>
              <a:off x="-2" y="-2"/>
              <a:ext cx="12192003" cy="6858067"/>
              <a:chOff x="-1" y="-1"/>
              <a:chExt cx="12192002" cy="6858065"/>
            </a:xfrm>
          </p:grpSpPr>
          <p:sp>
            <p:nvSpPr>
              <p:cNvPr id="200" name="Google Shape;200;p11"/>
              <p:cNvSpPr/>
              <p:nvPr/>
            </p:nvSpPr>
            <p:spPr>
              <a:xfrm rot="10800000" flipH="1">
                <a:off x="4389958" y="6088298"/>
                <a:ext cx="7802042" cy="577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11568966" y="-1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1" y="894824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3" name="Google Shape;203;p11"/>
              <p:cNvSpPr/>
              <p:nvPr/>
            </p:nvSpPr>
            <p:spPr>
              <a:xfrm>
                <a:off x="-1" y="1779391"/>
                <a:ext cx="12192001" cy="44463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4" name="Google Shape;204;p11"/>
              <p:cNvSpPr/>
              <p:nvPr/>
            </p:nvSpPr>
            <p:spPr>
              <a:xfrm>
                <a:off x="623034" y="894825"/>
                <a:ext cx="11568967" cy="51934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cxnSp>
            <p:nvCxnSpPr>
              <p:cNvPr id="205" name="Google Shape;205;p11"/>
              <p:cNvCxnSpPr/>
              <p:nvPr/>
            </p:nvCxnSpPr>
            <p:spPr>
              <a:xfrm>
                <a:off x="12046643" y="6663280"/>
                <a:ext cx="145356" cy="194784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  <p:cxnSp>
            <p:nvCxnSpPr>
              <p:cNvPr id="206" name="Google Shape;206;p11"/>
              <p:cNvCxnSpPr/>
              <p:nvPr/>
            </p:nvCxnSpPr>
            <p:spPr>
              <a:xfrm rot="10800000">
                <a:off x="4078442" y="6227396"/>
                <a:ext cx="311517" cy="438083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</p:grpSp>
      </p:grpSp>
      <p:pic>
        <p:nvPicPr>
          <p:cNvPr id="207" name="Google Shape;207;p11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7825" y="6316800"/>
            <a:ext cx="2622793" cy="4405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Google Shape;208;p11"/>
          <p:cNvCxnSpPr/>
          <p:nvPr/>
        </p:nvCxnSpPr>
        <p:spPr>
          <a:xfrm rot="10800000" flipH="1">
            <a:off x="11568968" y="7702"/>
            <a:ext cx="623034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209" name="Google Shape;209;p11"/>
          <p:cNvCxnSpPr/>
          <p:nvPr/>
        </p:nvCxnSpPr>
        <p:spPr>
          <a:xfrm rot="10800000" flipH="1">
            <a:off x="4389959" y="6673177"/>
            <a:ext cx="7662341" cy="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210" name="Google Shape;210;p11"/>
          <p:cNvCxnSpPr/>
          <p:nvPr/>
        </p:nvCxnSpPr>
        <p:spPr>
          <a:xfrm>
            <a:off x="0" y="6233414"/>
            <a:ext cx="407844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211" name="Google Shape;211;p11"/>
          <p:cNvCxnSpPr/>
          <p:nvPr/>
        </p:nvCxnSpPr>
        <p:spPr>
          <a:xfrm rot="10800000">
            <a:off x="623034" y="902526"/>
            <a:ext cx="1094593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212" name="Google Shape;212;p11"/>
          <p:cNvCxnSpPr/>
          <p:nvPr/>
        </p:nvCxnSpPr>
        <p:spPr>
          <a:xfrm rot="10800000" flipH="1">
            <a:off x="-1" y="902527"/>
            <a:ext cx="623036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sp>
        <p:nvSpPr>
          <p:cNvPr id="213" name="Google Shape;213;p11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779521" cy="173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Verdana"/>
              <a:buNone/>
              <a:defRPr sz="3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1"/>
          <p:cNvSpPr txBox="1">
            <a:spLocks noGrp="1"/>
          </p:cNvSpPr>
          <p:nvPr>
            <p:ph type="body" idx="1"/>
          </p:nvPr>
        </p:nvSpPr>
        <p:spPr>
          <a:xfrm>
            <a:off x="5505753" y="1097280"/>
            <a:ext cx="5532852" cy="5025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5052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Verdana"/>
              <a:buChar char=""/>
              <a:defRPr sz="2400"/>
            </a:lvl1pPr>
            <a:lvl2pPr marL="914400" lvl="1" indent="-35051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Verdana"/>
              <a:buChar char=""/>
              <a:defRPr sz="2400"/>
            </a:lvl2pPr>
            <a:lvl3pPr marL="1371600" lvl="2" indent="-35051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Verdana"/>
              <a:buChar char=""/>
              <a:defRPr sz="2400"/>
            </a:lvl3pPr>
            <a:lvl4pPr marL="1828800" lvl="3" indent="-35051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Verdana"/>
              <a:buChar char=""/>
              <a:defRPr sz="2400"/>
            </a:lvl4pPr>
            <a:lvl5pPr marL="2286000" lvl="4" indent="-35052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Verdana"/>
              <a:buChar char=""/>
              <a:defRPr sz="2400"/>
            </a:lvl5pPr>
            <a:lvl6pPr marL="2743200" lvl="5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11"/>
          <p:cNvSpPr txBox="1">
            <a:spLocks noGrp="1"/>
          </p:cNvSpPr>
          <p:nvPr>
            <p:ph type="body" idx="2"/>
          </p:nvPr>
        </p:nvSpPr>
        <p:spPr>
          <a:xfrm>
            <a:off x="1143000" y="2834639"/>
            <a:ext cx="3779521" cy="3287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1pPr>
            <a:lvl2pPr marL="914400" lvl="1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2pPr>
            <a:lvl3pPr marL="1371600" lvl="2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3pPr>
            <a:lvl4pPr marL="1828800" lvl="3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4pPr>
            <a:lvl5pPr marL="2286000" lvl="4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"/>
              <a:defRPr/>
            </a:lvl5pPr>
            <a:lvl6pPr marL="2743200" lvl="5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11"/>
          <p:cNvSpPr txBox="1">
            <a:spLocks noGrp="1"/>
          </p:cNvSpPr>
          <p:nvPr>
            <p:ph type="sldNum" idx="12"/>
          </p:nvPr>
        </p:nvSpPr>
        <p:spPr>
          <a:xfrm>
            <a:off x="11767701" y="6377125"/>
            <a:ext cx="245403" cy="22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7" name="Google Shape;217;p11"/>
          <p:cNvSpPr txBox="1"/>
          <p:nvPr/>
        </p:nvSpPr>
        <p:spPr>
          <a:xfrm>
            <a:off x="271498" y="2"/>
            <a:ext cx="11695888" cy="90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Verdana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Click to edit Master title style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B4D28"/>
            </a:gs>
            <a:gs pos="74000">
              <a:schemeClr val="accent1"/>
            </a:gs>
            <a:gs pos="83000">
              <a:srgbClr val="31E180"/>
            </a:gs>
            <a:gs pos="100000">
              <a:srgbClr val="0B4D28"/>
            </a:gs>
          </a:gsLst>
          <a:lin ang="12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"/>
          <p:cNvGrpSpPr/>
          <p:nvPr/>
        </p:nvGrpSpPr>
        <p:grpSpPr>
          <a:xfrm>
            <a:off x="-2" y="7699"/>
            <a:ext cx="12192005" cy="6858069"/>
            <a:chOff x="-2" y="-2"/>
            <a:chExt cx="12192003" cy="6858067"/>
          </a:xfrm>
        </p:grpSpPr>
        <p:sp>
          <p:nvSpPr>
            <p:cNvPr id="7" name="Google Shape;7;p2"/>
            <p:cNvSpPr/>
            <p:nvPr/>
          </p:nvSpPr>
          <p:spPr>
            <a:xfrm rot="10800000">
              <a:off x="11568966" y="5961040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8" name="Google Shape;8;p2"/>
            <p:cNvSpPr/>
            <p:nvPr/>
          </p:nvSpPr>
          <p:spPr>
            <a:xfrm rot="10800000">
              <a:off x="3766925" y="5768456"/>
              <a:ext cx="623034" cy="8970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9" name="Google Shape;9;p2"/>
            <p:cNvGrpSpPr/>
            <p:nvPr/>
          </p:nvGrpSpPr>
          <p:grpSpPr>
            <a:xfrm>
              <a:off x="-2" y="-2"/>
              <a:ext cx="12192003" cy="6858067"/>
              <a:chOff x="-1" y="-1"/>
              <a:chExt cx="12192002" cy="6858065"/>
            </a:xfrm>
          </p:grpSpPr>
          <p:sp>
            <p:nvSpPr>
              <p:cNvPr id="10" name="Google Shape;10;p2"/>
              <p:cNvSpPr/>
              <p:nvPr/>
            </p:nvSpPr>
            <p:spPr>
              <a:xfrm rot="10800000" flipH="1">
                <a:off x="4389958" y="6088298"/>
                <a:ext cx="7802042" cy="577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1" name="Google Shape;11;p2"/>
              <p:cNvSpPr/>
              <p:nvPr/>
            </p:nvSpPr>
            <p:spPr>
              <a:xfrm flipH="1">
                <a:off x="11568966" y="-1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 flipH="1">
                <a:off x="1" y="894824"/>
                <a:ext cx="623034" cy="89702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Verdana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-1" y="1779391"/>
                <a:ext cx="12192001" cy="44463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623034" y="894825"/>
                <a:ext cx="11568967" cy="51934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cxnSp>
            <p:nvCxnSpPr>
              <p:cNvPr id="15" name="Google Shape;15;p2"/>
              <p:cNvCxnSpPr/>
              <p:nvPr/>
            </p:nvCxnSpPr>
            <p:spPr>
              <a:xfrm>
                <a:off x="12046643" y="6663280"/>
                <a:ext cx="145356" cy="194784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  <p:cxnSp>
            <p:nvCxnSpPr>
              <p:cNvPr id="16" name="Google Shape;16;p2"/>
              <p:cNvCxnSpPr/>
              <p:nvPr/>
            </p:nvCxnSpPr>
            <p:spPr>
              <a:xfrm rot="10800000">
                <a:off x="4078442" y="6227396"/>
                <a:ext cx="311517" cy="438083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450"/>
                  </a:srgbClr>
                </a:outerShdw>
              </a:effectLst>
            </p:spPr>
          </p:cxnSp>
        </p:grpSp>
      </p:grpSp>
      <p:pic>
        <p:nvPicPr>
          <p:cNvPr id="17" name="Google Shape;17;p2" descr="Picture 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27825" y="6316800"/>
            <a:ext cx="2622793" cy="4405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18;p2"/>
          <p:cNvCxnSpPr/>
          <p:nvPr/>
        </p:nvCxnSpPr>
        <p:spPr>
          <a:xfrm rot="10800000" flipH="1">
            <a:off x="11568968" y="7702"/>
            <a:ext cx="623034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19" name="Google Shape;19;p2"/>
          <p:cNvCxnSpPr/>
          <p:nvPr/>
        </p:nvCxnSpPr>
        <p:spPr>
          <a:xfrm rot="10800000" flipH="1">
            <a:off x="4389959" y="6673177"/>
            <a:ext cx="7662341" cy="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20" name="Google Shape;20;p2"/>
          <p:cNvCxnSpPr/>
          <p:nvPr/>
        </p:nvCxnSpPr>
        <p:spPr>
          <a:xfrm>
            <a:off x="0" y="6233414"/>
            <a:ext cx="407844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450"/>
              </a:srgbClr>
            </a:outerShdw>
          </a:effectLst>
        </p:spPr>
      </p:cxnSp>
      <p:cxnSp>
        <p:nvCxnSpPr>
          <p:cNvPr id="21" name="Google Shape;21;p2"/>
          <p:cNvCxnSpPr/>
          <p:nvPr/>
        </p:nvCxnSpPr>
        <p:spPr>
          <a:xfrm rot="10800000">
            <a:off x="623034" y="902526"/>
            <a:ext cx="1094593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cxnSp>
        <p:nvCxnSpPr>
          <p:cNvPr id="22" name="Google Shape;22;p2"/>
          <p:cNvCxnSpPr/>
          <p:nvPr/>
        </p:nvCxnSpPr>
        <p:spPr>
          <a:xfrm rot="10800000" flipH="1">
            <a:off x="-1" y="902527"/>
            <a:ext cx="623036" cy="897023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450"/>
              </a:srgbClr>
            </a:outerShdw>
          </a:effectLst>
        </p:spPr>
      </p:cxn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11767701" y="6377125"/>
            <a:ext cx="245403" cy="22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3708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Verdana"/>
              <a:buChar char=""/>
              <a:defRPr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708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Verdana"/>
              <a:buChar char=""/>
              <a:defRPr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7083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Verdana"/>
              <a:buChar char=""/>
              <a:defRPr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Verdana"/>
              <a:buChar char=""/>
              <a:defRPr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Verdana"/>
              <a:buChar char=""/>
              <a:defRPr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Verdana"/>
              <a:buChar char="•"/>
              <a:defRPr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Verdana"/>
              <a:buChar char="•"/>
              <a:defRPr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Verdana"/>
              <a:buChar char="•"/>
              <a:defRPr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Verdana"/>
              <a:buChar char="•"/>
              <a:defRPr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8a17f69019_0_8"/>
          <p:cNvSpPr txBox="1">
            <a:spLocks noGrp="1"/>
          </p:cNvSpPr>
          <p:nvPr>
            <p:ph type="title"/>
          </p:nvPr>
        </p:nvSpPr>
        <p:spPr>
          <a:xfrm>
            <a:off x="225778" y="2"/>
            <a:ext cx="11787300" cy="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Verdana"/>
              <a:buNone/>
            </a:pPr>
            <a:r>
              <a:rPr lang="en-US" sz="2800"/>
              <a:t>Numerical Extrapolation of Non-Equilibrium Quantum Dynamics</a:t>
            </a:r>
            <a:endParaRPr sz="28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Verdana"/>
              <a:buNone/>
            </a:pPr>
            <a:r>
              <a:rPr lang="en-US" sz="2800"/>
              <a:t> </a:t>
            </a:r>
            <a:r>
              <a:rPr lang="en-US" sz="2000"/>
              <a:t>C. Yang (LBNL), L. Lin (UCB/LBNL), K. Ibrahim (LBNL), and V. Vlcek (UCSB)</a:t>
            </a:r>
            <a:endParaRPr sz="2800"/>
          </a:p>
        </p:txBody>
      </p:sp>
      <p:sp>
        <p:nvSpPr>
          <p:cNvPr id="329" name="Google Shape;329;g18a17f69019_0_8"/>
          <p:cNvSpPr txBox="1">
            <a:spLocks noGrp="1"/>
          </p:cNvSpPr>
          <p:nvPr>
            <p:ph type="sldNum" idx="12"/>
          </p:nvPr>
        </p:nvSpPr>
        <p:spPr>
          <a:xfrm>
            <a:off x="11838332" y="6377125"/>
            <a:ext cx="17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F66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F3F66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000" b="0" i="0" u="none" strike="noStrike" cap="none">
              <a:solidFill>
                <a:srgbClr val="0F3F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18a17f69019_0_8"/>
          <p:cNvSpPr txBox="1"/>
          <p:nvPr/>
        </p:nvSpPr>
        <p:spPr>
          <a:xfrm>
            <a:off x="5022025" y="902525"/>
            <a:ext cx="68418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</a:pPr>
            <a:r>
              <a:rPr lang="en-US" sz="20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Scientific Achievement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We developed efficient and scalable numerical approximations for long time evolution of non-equilibrium Green’s functions (NEGFs) in large many-body systems.</a:t>
            </a: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1" name="Google Shape;331;g18a17f69019_0_8"/>
          <p:cNvSpPr txBox="1"/>
          <p:nvPr/>
        </p:nvSpPr>
        <p:spPr>
          <a:xfrm>
            <a:off x="5022033" y="3898900"/>
            <a:ext cx="6841800" cy="24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</a:pPr>
            <a:r>
              <a:rPr lang="en-US" sz="20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Research Details</a:t>
            </a:r>
            <a:endParaRPr sz="20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07111" marR="0" lvl="1" indent="-285750" algn="l" rtl="0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Efficient and robust Dynamical Mode Decomposition(DMD) NEGFs trajectory extrapolation for Hamiltonians with long-range interactions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7111" marR="0" lvl="1" indent="-285750" algn="l" rtl="0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Parallelized a generalized Kadanoff-Baym Ansatz (GKBA) solver and optimized its performance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7111" marR="0" lvl="1" indent="-285750" algn="l" rtl="0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Investigated the Mori-Zwanzig formulation of the NEGFs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7111" marR="0" lvl="1" indent="-285750" algn="l" rtl="0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Investigated the possibility of using transformer based neural network to predict long time dynamics of NEGFs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18a17f69019_0_8"/>
          <p:cNvSpPr txBox="1"/>
          <p:nvPr/>
        </p:nvSpPr>
        <p:spPr>
          <a:xfrm>
            <a:off x="8292250" y="2232027"/>
            <a:ext cx="154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18a17f69019_0_8"/>
          <p:cNvSpPr txBox="1"/>
          <p:nvPr/>
        </p:nvSpPr>
        <p:spPr>
          <a:xfrm>
            <a:off x="5022014" y="2134025"/>
            <a:ext cx="68418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</a:pPr>
            <a:r>
              <a:rPr lang="en-US" sz="20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Significance and Impact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Enabling SciDAC partnership scientists to study large scale many-body systems:increasing simulation trajectories by orders of magnitude </a:t>
            </a: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compared to state of the art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without loss of fidelity or compromising numerical stability.</a:t>
            </a: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4" name="Google Shape;334;g18a17f69019_0_8"/>
          <p:cNvSpPr txBox="1"/>
          <p:nvPr/>
        </p:nvSpPr>
        <p:spPr>
          <a:xfrm>
            <a:off x="41151" y="5134750"/>
            <a:ext cx="49809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Reeves, J. Yin, Y. Zhu, K. Ibrahim, C. Yang and V. Vlcek, “Extrapolation of Hartree-Fock GKBA Trajectories with Dynamic Mode Decomposition</a:t>
            </a:r>
            <a:r>
              <a:rPr lang="en-US" sz="1200">
                <a:solidFill>
                  <a:schemeClr val="dk1"/>
                </a:solidFill>
              </a:rPr>
              <a:t>" https://doi.org/10.48550/arXiv.2211.05868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>
                <a:solidFill>
                  <a:schemeClr val="dk1"/>
                </a:solidFill>
              </a:rPr>
              <a:t>(2022)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Y. Zhu, "Combinatorial Mori-Zwanzig Theory", https://doi.org/10.48550/arxiv.2210.08395, </a:t>
            </a:r>
            <a:r>
              <a:rPr lang="en-US" sz="1200">
                <a:solidFill>
                  <a:schemeClr val="dk1"/>
                </a:solidFill>
              </a:rPr>
              <a:t>(2022)</a:t>
            </a: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5" name="Google Shape;335;g18a17f69019_0_8"/>
          <p:cNvSpPr txBox="1"/>
          <p:nvPr/>
        </p:nvSpPr>
        <p:spPr>
          <a:xfrm>
            <a:off x="197075" y="1383000"/>
            <a:ext cx="1878900" cy="3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comparison of the dipole fluctuation computed from the Dynamical Mode Decomposition  extrapolat</a:t>
            </a:r>
            <a:r>
              <a:rPr lang="en-US"/>
              <a:t>ion of all the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NEGF trajectory components. </a:t>
            </a:r>
            <a:r>
              <a:rPr lang="en-US"/>
              <a:t>L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ong range interacting many-body Hamiltonian is studied here; from top to bottom: </a:t>
            </a:r>
            <a:r>
              <a:rPr lang="en-US"/>
              <a:t>DMD fit is based on 4, 8, 16, and 32% of the trajectory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/>
              <a:t>Residual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shown </a:t>
            </a:r>
            <a:r>
              <a:rPr lang="en-US"/>
              <a:t>at the bottom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g18a17f69019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1475" y="6324712"/>
            <a:ext cx="3670300" cy="2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g18a17f69019_0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8098" y="6086738"/>
            <a:ext cx="723377" cy="58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18a17f69019_0_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79201" y="6259117"/>
            <a:ext cx="2012799" cy="408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g18a17f69019_0_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45515" y="6198372"/>
            <a:ext cx="1333686" cy="466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g18a17f69019_0_8"/>
          <p:cNvPicPr preferRelativeResize="0"/>
          <p:nvPr/>
        </p:nvPicPr>
        <p:blipFill rotWithShape="1">
          <a:blip r:embed="rId7">
            <a:alphaModFix/>
          </a:blip>
          <a:srcRect r="24017"/>
          <a:stretch/>
        </p:blipFill>
        <p:spPr>
          <a:xfrm>
            <a:off x="2063900" y="1036950"/>
            <a:ext cx="2970202" cy="402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OE SC Theme - Green v13 (16x9)">
  <a:themeElements>
    <a:clrScheme name="DOE SC Theme - Green v13 (16x9)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636"/>
      </a:accent1>
      <a:accent2>
        <a:srgbClr val="F3C727"/>
      </a:accent2>
      <a:accent3>
        <a:srgbClr val="4F81BD"/>
      </a:accent3>
      <a:accent4>
        <a:srgbClr val="C0504D"/>
      </a:accent4>
      <a:accent5>
        <a:srgbClr val="9BBB59"/>
      </a:accent5>
      <a:accent6>
        <a:srgbClr val="8064A2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E SC Theme - Green v13 (16x9)">
  <a:themeElements>
    <a:clrScheme name="DOE SC Theme - Green v13 (16x9)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636"/>
      </a:accent1>
      <a:accent2>
        <a:srgbClr val="F3C727"/>
      </a:accent2>
      <a:accent3>
        <a:srgbClr val="4F81BD"/>
      </a:accent3>
      <a:accent4>
        <a:srgbClr val="C0504D"/>
      </a:accent4>
      <a:accent5>
        <a:srgbClr val="9BBB59"/>
      </a:accent5>
      <a:accent6>
        <a:srgbClr val="8064A2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Microsoft Macintosh PowerPoint</Application>
  <PresentationFormat>Widescreen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DOE SC Theme - Green v13 (16x9)</vt:lpstr>
      <vt:lpstr>Numerical Extrapolation of Non-Equilibrium Quantum Dynamics  C. Yang (LBNL), L. Lin (UCB/LBNL), K. Ibrahim (LBNL), and V. Vlcek (UCSB)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SciDAC: Real-time dynamics of driven correlated electrons in quantum materials</dc:title>
  <cp:lastModifiedBy>Mariya Romanova</cp:lastModifiedBy>
  <cp:revision>2</cp:revision>
  <dcterms:modified xsi:type="dcterms:W3CDTF">2022-11-15T00:06:36Z</dcterms:modified>
</cp:coreProperties>
</file>