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CC"/>
          </a:solidFill>
        </a:fill>
      </a:tcStyle>
    </a:wholeTbl>
    <a:band2H>
      <a:tcTxStyle b="def" i="def"/>
      <a:tcStyle>
        <a:tcBdr/>
        <a:fill>
          <a:solidFill>
            <a:srgbClr val="E6EAE7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2DF"/>
          </a:solidFill>
        </a:fill>
      </a:tcStyle>
    </a:wholeTbl>
    <a:band2H>
      <a:tcTxStyle b="def" i="def"/>
      <a:tcStyle>
        <a:tcBdr/>
        <a:fill>
          <a:solidFill>
            <a:srgbClr val="ECEA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/>
          <p:nvPr/>
        </p:nvSpPr>
        <p:spPr>
          <a:xfrm>
            <a:off x="243838" y="182878"/>
            <a:ext cx="11704322" cy="649224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1109980" y="1656819"/>
            <a:ext cx="9966960" cy="207698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5000"/>
              </a:lnSpc>
              <a:defRPr b="1" sz="48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709530" y="3869637"/>
            <a:ext cx="8767862" cy="1388166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42900" algn="ctr"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 algn="ctr"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028700" algn="ctr"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371600" algn="ctr"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traight Connector 7"/>
          <p:cNvSpPr/>
          <p:nvPr/>
        </p:nvSpPr>
        <p:spPr>
          <a:xfrm>
            <a:off x="1978662" y="3733800"/>
            <a:ext cx="8229601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3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10640" y="586504"/>
            <a:ext cx="5565640" cy="93522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ext Placeholder 12"/>
          <p:cNvSpPr/>
          <p:nvPr>
            <p:ph type="body" sz="quarter" idx="21"/>
          </p:nvPr>
        </p:nvSpPr>
        <p:spPr>
          <a:xfrm>
            <a:off x="1710268" y="5257801"/>
            <a:ext cx="8767234" cy="1417320"/>
          </a:xfrm>
          <a:prstGeom prst="rect">
            <a:avLst/>
          </a:prstGeom>
        </p:spPr>
        <p:txBody>
          <a:bodyPr anchor="ctr"/>
          <a:lstStyle/>
          <a:p>
            <a:pPr marL="0" indent="34290" algn="ctr">
              <a:buClrTx/>
              <a:buSzTx/>
              <a:buNone/>
              <a:defRPr i="1" sz="1800">
                <a:solidFill>
                  <a:srgbClr val="F8DD7D"/>
                </a:solidFill>
              </a:defRPr>
            </a:pP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xfrm>
            <a:off x="1143000" y="1097280"/>
            <a:ext cx="3779521" cy="1737361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pPr/>
            <a:r>
              <a:t>Title Text</a:t>
            </a:r>
          </a:p>
        </p:txBody>
      </p:sp>
      <p:sp>
        <p:nvSpPr>
          <p:cNvPr id="164" name="Picture Placeholder 2"/>
          <p:cNvSpPr/>
          <p:nvPr>
            <p:ph type="pic" sz="half" idx="21"/>
          </p:nvPr>
        </p:nvSpPr>
        <p:spPr>
          <a:xfrm>
            <a:off x="5358812" y="1069850"/>
            <a:ext cx="5676937" cy="506590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5" name="Body Level One…"/>
          <p:cNvSpPr txBox="1"/>
          <p:nvPr>
            <p:ph type="body" sz="quarter" idx="1"/>
          </p:nvPr>
        </p:nvSpPr>
        <p:spPr>
          <a:xfrm>
            <a:off x="1143000" y="2834638"/>
            <a:ext cx="3779521" cy="33011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lvl1pPr>
            <a:lvl2pPr marL="0" indent="34290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lvl2pPr>
            <a:lvl3pPr marL="0" indent="68580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lvl3pPr>
            <a:lvl4pPr marL="0" indent="102870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lvl4pPr>
            <a:lvl5pPr marL="0" indent="137160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7" name="Title 1"/>
          <p:cNvSpPr txBox="1"/>
          <p:nvPr/>
        </p:nvSpPr>
        <p:spPr>
          <a:xfrm>
            <a:off x="271498" y="2"/>
            <a:ext cx="11695888" cy="902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6"/>
          <p:cNvSpPr/>
          <p:nvPr/>
        </p:nvSpPr>
        <p:spPr>
          <a:xfrm>
            <a:off x="243838" y="182878"/>
            <a:ext cx="11704322" cy="649224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chemeClr val="accent2"/>
            </a:solidFill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82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83536" y="2788248"/>
            <a:ext cx="7624926" cy="1281503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xfrm>
            <a:off x="1106424" y="1173574"/>
            <a:ext cx="9966960" cy="2926081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5000"/>
              </a:lnSpc>
              <a:defRPr b="1" sz="6000">
                <a:solidFill>
                  <a:srgbClr val="40404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quarter" idx="1"/>
          </p:nvPr>
        </p:nvSpPr>
        <p:spPr>
          <a:xfrm>
            <a:off x="1709927" y="4154520"/>
            <a:ext cx="8769097" cy="1363807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 sz="1800">
                <a:solidFill>
                  <a:srgbClr val="0B4D28"/>
                </a:solidFill>
              </a:defRPr>
            </a:lvl1pPr>
            <a:lvl2pPr marL="0" indent="342900" algn="ctr">
              <a:buClrTx/>
              <a:buSzTx/>
              <a:buNone/>
              <a:defRPr sz="1800">
                <a:solidFill>
                  <a:srgbClr val="0B4D28"/>
                </a:solidFill>
              </a:defRPr>
            </a:lvl2pPr>
            <a:lvl3pPr marL="0" indent="685800" algn="ctr">
              <a:buClrTx/>
              <a:buSzTx/>
              <a:buNone/>
              <a:defRPr sz="1800">
                <a:solidFill>
                  <a:srgbClr val="0B4D28"/>
                </a:solidFill>
              </a:defRPr>
            </a:lvl3pPr>
            <a:lvl4pPr marL="0" indent="1028700" algn="ctr">
              <a:buClrTx/>
              <a:buSzTx/>
              <a:buNone/>
              <a:defRPr sz="1800">
                <a:solidFill>
                  <a:srgbClr val="0B4D28"/>
                </a:solidFill>
              </a:defRPr>
            </a:lvl4pPr>
            <a:lvl5pPr marL="0" indent="1371600" algn="ctr">
              <a:buClrTx/>
              <a:buSzTx/>
              <a:buNone/>
              <a:defRPr sz="1800">
                <a:solidFill>
                  <a:srgbClr val="0B4D2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Straight Connector 6"/>
          <p:cNvSpPr/>
          <p:nvPr/>
        </p:nvSpPr>
        <p:spPr>
          <a:xfrm>
            <a:off x="1981202" y="4020408"/>
            <a:ext cx="822960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13"/>
          <p:cNvGrpSpPr/>
          <p:nvPr/>
        </p:nvGrpSpPr>
        <p:grpSpPr>
          <a:xfrm>
            <a:off x="0" y="7701"/>
            <a:ext cx="12192002" cy="6858065"/>
            <a:chOff x="0" y="0"/>
            <a:chExt cx="12192000" cy="6858063"/>
          </a:xfrm>
        </p:grpSpPr>
        <p:sp>
          <p:nvSpPr>
            <p:cNvPr id="51" name="Right Triangle 19"/>
            <p:cNvSpPr/>
            <p:nvPr/>
          </p:nvSpPr>
          <p:spPr>
            <a:xfrm rot="10800000">
              <a:off x="11568966" y="5961040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" name="Right Triangle 18"/>
            <p:cNvSpPr/>
            <p:nvPr/>
          </p:nvSpPr>
          <p:spPr>
            <a:xfrm rot="10800000">
              <a:off x="3766925" y="5768456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0" name="Group 7"/>
            <p:cNvGrpSpPr/>
            <p:nvPr/>
          </p:nvGrpSpPr>
          <p:grpSpPr>
            <a:xfrm>
              <a:off x="-1" y="-1"/>
              <a:ext cx="12192002" cy="6858065"/>
              <a:chOff x="0" y="0"/>
              <a:chExt cx="12192001" cy="6858063"/>
            </a:xfrm>
          </p:grpSpPr>
          <p:sp>
            <p:nvSpPr>
              <p:cNvPr id="53" name="Rectangle 12"/>
              <p:cNvSpPr/>
              <p:nvPr/>
            </p:nvSpPr>
            <p:spPr>
              <a:xfrm flipH="1" rot="10800000">
                <a:off x="4389958" y="6088298"/>
                <a:ext cx="7802042" cy="57717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4" name="Right Triangle 17"/>
              <p:cNvSpPr/>
              <p:nvPr/>
            </p:nvSpPr>
            <p:spPr>
              <a:xfrm flipH="1">
                <a:off x="11568966" y="-1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5" name="Right Triangle 9"/>
              <p:cNvSpPr/>
              <p:nvPr/>
            </p:nvSpPr>
            <p:spPr>
              <a:xfrm flipH="1">
                <a:off x="1" y="894824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56" name="Rectangle 11"/>
              <p:cNvSpPr/>
              <p:nvPr/>
            </p:nvSpPr>
            <p:spPr>
              <a:xfrm>
                <a:off x="-1" y="1779391"/>
                <a:ext cx="12192001" cy="44463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7" name="Rectangle 6"/>
              <p:cNvSpPr/>
              <p:nvPr/>
            </p:nvSpPr>
            <p:spPr>
              <a:xfrm>
                <a:off x="623034" y="894825"/>
                <a:ext cx="11568967" cy="51934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8" name="Straight Connector 31"/>
              <p:cNvSpPr/>
              <p:nvPr/>
            </p:nvSpPr>
            <p:spPr>
              <a:xfrm>
                <a:off x="12046643" y="6663280"/>
                <a:ext cx="145356" cy="194784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" name="Straight Connector 25"/>
              <p:cNvSpPr/>
              <p:nvPr/>
            </p:nvSpPr>
            <p:spPr>
              <a:xfrm flipH="1" flipV="1">
                <a:off x="4078442" y="6227396"/>
                <a:ext cx="311517" cy="438083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6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825" y="6316800"/>
            <a:ext cx="2622793" cy="440597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traight Connector 20"/>
          <p:cNvSpPr/>
          <p:nvPr/>
        </p:nvSpPr>
        <p:spPr>
          <a:xfrm flipV="1">
            <a:off x="11568968" y="7702"/>
            <a:ext cx="623034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4" name="Straight Connector 28"/>
          <p:cNvSpPr/>
          <p:nvPr/>
        </p:nvSpPr>
        <p:spPr>
          <a:xfrm flipV="1">
            <a:off x="4389959" y="6673177"/>
            <a:ext cx="7662341" cy="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5" name="Straight Connector 22"/>
          <p:cNvSpPr/>
          <p:nvPr/>
        </p:nvSpPr>
        <p:spPr>
          <a:xfrm>
            <a:off x="0" y="6233414"/>
            <a:ext cx="407844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" name="Straight Connector 16"/>
          <p:cNvSpPr/>
          <p:nvPr/>
        </p:nvSpPr>
        <p:spPr>
          <a:xfrm flipH="1" flipV="1">
            <a:off x="623034" y="902526"/>
            <a:ext cx="1094593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7" name="Straight Connector 10"/>
          <p:cNvSpPr/>
          <p:nvPr/>
        </p:nvSpPr>
        <p:spPr>
          <a:xfrm flipV="1">
            <a:off x="-1" y="902527"/>
            <a:ext cx="623036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" name="Title Text"/>
          <p:cNvSpPr txBox="1"/>
          <p:nvPr>
            <p:ph type="title"/>
          </p:nvPr>
        </p:nvSpPr>
        <p:spPr>
          <a:xfrm>
            <a:off x="225778" y="2"/>
            <a:ext cx="11787329" cy="902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9" name="Body Level One…"/>
          <p:cNvSpPr txBox="1"/>
          <p:nvPr>
            <p:ph type="body" idx="1"/>
          </p:nvPr>
        </p:nvSpPr>
        <p:spPr>
          <a:xfrm>
            <a:off x="623034" y="1017331"/>
            <a:ext cx="11390072" cy="52214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3"/>
          <p:cNvGrpSpPr/>
          <p:nvPr/>
        </p:nvGrpSpPr>
        <p:grpSpPr>
          <a:xfrm>
            <a:off x="0" y="7701"/>
            <a:ext cx="12192002" cy="6858065"/>
            <a:chOff x="0" y="0"/>
            <a:chExt cx="12192000" cy="6858063"/>
          </a:xfrm>
        </p:grpSpPr>
        <p:sp>
          <p:nvSpPr>
            <p:cNvPr id="77" name="Right Triangle 19"/>
            <p:cNvSpPr/>
            <p:nvPr/>
          </p:nvSpPr>
          <p:spPr>
            <a:xfrm rot="10800000">
              <a:off x="11568966" y="5961040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8" name="Right Triangle 18"/>
            <p:cNvSpPr/>
            <p:nvPr/>
          </p:nvSpPr>
          <p:spPr>
            <a:xfrm rot="10800000">
              <a:off x="3766925" y="5768456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86" name="Group 7"/>
            <p:cNvGrpSpPr/>
            <p:nvPr/>
          </p:nvGrpSpPr>
          <p:grpSpPr>
            <a:xfrm>
              <a:off x="-1" y="-1"/>
              <a:ext cx="12192002" cy="6858065"/>
              <a:chOff x="0" y="0"/>
              <a:chExt cx="12192001" cy="6858063"/>
            </a:xfrm>
          </p:grpSpPr>
          <p:sp>
            <p:nvSpPr>
              <p:cNvPr id="79" name="Rectangle 12"/>
              <p:cNvSpPr/>
              <p:nvPr/>
            </p:nvSpPr>
            <p:spPr>
              <a:xfrm flipH="1" rot="10800000">
                <a:off x="4389958" y="6088298"/>
                <a:ext cx="7802042" cy="57717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0" name="Right Triangle 17"/>
              <p:cNvSpPr/>
              <p:nvPr/>
            </p:nvSpPr>
            <p:spPr>
              <a:xfrm flipH="1">
                <a:off x="11568966" y="-1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1" name="Right Triangle 9"/>
              <p:cNvSpPr/>
              <p:nvPr/>
            </p:nvSpPr>
            <p:spPr>
              <a:xfrm flipH="1">
                <a:off x="1" y="894824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2" name="Rectangle 11"/>
              <p:cNvSpPr/>
              <p:nvPr/>
            </p:nvSpPr>
            <p:spPr>
              <a:xfrm>
                <a:off x="-1" y="1779391"/>
                <a:ext cx="12192001" cy="44463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3" name="Rectangle 6"/>
              <p:cNvSpPr/>
              <p:nvPr/>
            </p:nvSpPr>
            <p:spPr>
              <a:xfrm>
                <a:off x="623034" y="894825"/>
                <a:ext cx="11568967" cy="51934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4" name="Straight Connector 31"/>
              <p:cNvSpPr/>
              <p:nvPr/>
            </p:nvSpPr>
            <p:spPr>
              <a:xfrm>
                <a:off x="12046643" y="6663280"/>
                <a:ext cx="145356" cy="194784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5" name="Straight Connector 25"/>
              <p:cNvSpPr/>
              <p:nvPr/>
            </p:nvSpPr>
            <p:spPr>
              <a:xfrm flipH="1" flipV="1">
                <a:off x="4078442" y="6227396"/>
                <a:ext cx="311517" cy="438083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8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825" y="6316800"/>
            <a:ext cx="2622793" cy="440597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traight Connector 20"/>
          <p:cNvSpPr/>
          <p:nvPr/>
        </p:nvSpPr>
        <p:spPr>
          <a:xfrm flipV="1">
            <a:off x="11568968" y="7702"/>
            <a:ext cx="623034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0" name="Straight Connector 28"/>
          <p:cNvSpPr/>
          <p:nvPr/>
        </p:nvSpPr>
        <p:spPr>
          <a:xfrm flipV="1">
            <a:off x="4389959" y="6673177"/>
            <a:ext cx="7662341" cy="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1" name="Straight Connector 22"/>
          <p:cNvSpPr/>
          <p:nvPr/>
        </p:nvSpPr>
        <p:spPr>
          <a:xfrm>
            <a:off x="0" y="6233414"/>
            <a:ext cx="407844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2" name="Straight Connector 16"/>
          <p:cNvSpPr/>
          <p:nvPr/>
        </p:nvSpPr>
        <p:spPr>
          <a:xfrm flipH="1" flipV="1">
            <a:off x="623034" y="902526"/>
            <a:ext cx="1094593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3" name="Straight Connector 10"/>
          <p:cNvSpPr/>
          <p:nvPr/>
        </p:nvSpPr>
        <p:spPr>
          <a:xfrm flipV="1">
            <a:off x="-1" y="902527"/>
            <a:ext cx="623036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94" name="Rectangle 3"/>
          <p:cNvSpPr/>
          <p:nvPr/>
        </p:nvSpPr>
        <p:spPr>
          <a:xfrm>
            <a:off x="0" y="6127846"/>
            <a:ext cx="12192000" cy="73015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225778" y="2"/>
            <a:ext cx="11787329" cy="902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idx="1"/>
          </p:nvPr>
        </p:nvSpPr>
        <p:spPr>
          <a:xfrm>
            <a:off x="623034" y="1017331"/>
            <a:ext cx="11390072" cy="56018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11767701" y="6621391"/>
            <a:ext cx="245403" cy="22698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- Small Header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3"/>
          <p:cNvSpPr/>
          <p:nvPr/>
        </p:nvSpPr>
        <p:spPr>
          <a:xfrm>
            <a:off x="0" y="6127846"/>
            <a:ext cx="12192000" cy="73015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Title Text"/>
          <p:cNvSpPr txBox="1"/>
          <p:nvPr>
            <p:ph type="title"/>
          </p:nvPr>
        </p:nvSpPr>
        <p:spPr>
          <a:xfrm>
            <a:off x="225778" y="2"/>
            <a:ext cx="11787329" cy="57756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grpSp>
        <p:nvGrpSpPr>
          <p:cNvPr id="114" name="Group 13"/>
          <p:cNvGrpSpPr/>
          <p:nvPr/>
        </p:nvGrpSpPr>
        <p:grpSpPr>
          <a:xfrm>
            <a:off x="0" y="7701"/>
            <a:ext cx="12192003" cy="6858065"/>
            <a:chOff x="0" y="0"/>
            <a:chExt cx="12192001" cy="6858063"/>
          </a:xfrm>
        </p:grpSpPr>
        <p:sp>
          <p:nvSpPr>
            <p:cNvPr id="106" name="Right Triangle 14"/>
            <p:cNvSpPr/>
            <p:nvPr/>
          </p:nvSpPr>
          <p:spPr>
            <a:xfrm rot="10800000">
              <a:off x="11568966" y="5961040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" name="Right Triangle 15"/>
            <p:cNvSpPr/>
            <p:nvPr/>
          </p:nvSpPr>
          <p:spPr>
            <a:xfrm rot="10800000">
              <a:off x="3766925" y="5768456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13" name="Group 16"/>
            <p:cNvGrpSpPr/>
            <p:nvPr/>
          </p:nvGrpSpPr>
          <p:grpSpPr>
            <a:xfrm>
              <a:off x="-1" y="-1"/>
              <a:ext cx="12192003" cy="6665479"/>
              <a:chOff x="0" y="0"/>
              <a:chExt cx="12192001" cy="6665477"/>
            </a:xfrm>
          </p:grpSpPr>
          <p:sp>
            <p:nvSpPr>
              <p:cNvPr id="108" name="Rectangle 17"/>
              <p:cNvSpPr/>
              <p:nvPr/>
            </p:nvSpPr>
            <p:spPr>
              <a:xfrm flipH="1" rot="10800000">
                <a:off x="4389958" y="6088298"/>
                <a:ext cx="7802042" cy="57717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09" name="Right Triangle 18"/>
              <p:cNvSpPr/>
              <p:nvPr/>
            </p:nvSpPr>
            <p:spPr>
              <a:xfrm flipH="1">
                <a:off x="11568966" y="-1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0" name="Right Triangle 19"/>
              <p:cNvSpPr/>
              <p:nvPr/>
            </p:nvSpPr>
            <p:spPr>
              <a:xfrm flipH="1">
                <a:off x="1" y="894824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" name="Rectangle 20"/>
              <p:cNvSpPr/>
              <p:nvPr/>
            </p:nvSpPr>
            <p:spPr>
              <a:xfrm>
                <a:off x="-1" y="1779391"/>
                <a:ext cx="12192001" cy="444632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12" name="Rectangle 21"/>
              <p:cNvSpPr/>
              <p:nvPr/>
            </p:nvSpPr>
            <p:spPr>
              <a:xfrm>
                <a:off x="-1" y="590263"/>
                <a:ext cx="12192003" cy="551073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15" name="Straight Connector 24"/>
          <p:cNvSpPr/>
          <p:nvPr/>
        </p:nvSpPr>
        <p:spPr>
          <a:xfrm flipH="1" flipV="1">
            <a:off x="0" y="593400"/>
            <a:ext cx="11780715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16" name="Straight Connector 25"/>
          <p:cNvSpPr/>
          <p:nvPr/>
        </p:nvSpPr>
        <p:spPr>
          <a:xfrm flipV="1">
            <a:off x="11787948" y="2393"/>
            <a:ext cx="408045" cy="587486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1767701" y="6621391"/>
            <a:ext cx="245403" cy="2269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F3F6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623034" y="749295"/>
            <a:ext cx="11390072" cy="586987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Text"/>
          <p:cNvSpPr txBox="1"/>
          <p:nvPr>
            <p:ph type="title"/>
          </p:nvPr>
        </p:nvSpPr>
        <p:spPr>
          <a:xfrm>
            <a:off x="225778" y="2"/>
            <a:ext cx="11787329" cy="902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sz="half" idx="1"/>
          </p:nvPr>
        </p:nvSpPr>
        <p:spPr>
          <a:xfrm>
            <a:off x="430306" y="1277470"/>
            <a:ext cx="5467575" cy="480329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 marL="409893" indent="-182879">
              <a:defRPr sz="1600"/>
            </a:lvl2pPr>
            <a:lvl3pPr marL="609478" indent="-211015">
              <a:defRPr sz="1600"/>
            </a:lvl3pPr>
            <a:lvl4pPr marL="800629" indent="-230717">
              <a:defRPr sz="1600"/>
            </a:lvl4pPr>
            <a:lvl5pPr marL="971550" indent="-228600"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Text"/>
          <p:cNvSpPr txBox="1"/>
          <p:nvPr>
            <p:ph type="title"/>
          </p:nvPr>
        </p:nvSpPr>
        <p:spPr>
          <a:xfrm>
            <a:off x="225778" y="2"/>
            <a:ext cx="11787329" cy="902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5" name="Body Level One…"/>
          <p:cNvSpPr txBox="1"/>
          <p:nvPr>
            <p:ph type="body" sz="quarter" idx="1"/>
          </p:nvPr>
        </p:nvSpPr>
        <p:spPr>
          <a:xfrm>
            <a:off x="454715" y="1031624"/>
            <a:ext cx="5468113" cy="77724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b="1" sz="1800"/>
            </a:lvl1pPr>
            <a:lvl2pPr marL="0" indent="342900">
              <a:spcBef>
                <a:spcPts val="0"/>
              </a:spcBef>
              <a:buClrTx/>
              <a:buSzTx/>
              <a:buNone/>
              <a:defRPr b="1" sz="1800"/>
            </a:lvl2pPr>
            <a:lvl3pPr marL="0" indent="685800">
              <a:spcBef>
                <a:spcPts val="0"/>
              </a:spcBef>
              <a:buClrTx/>
              <a:buSzTx/>
              <a:buNone/>
              <a:defRPr b="1" sz="1800"/>
            </a:lvl3pPr>
            <a:lvl4pPr marL="0" indent="1028700">
              <a:spcBef>
                <a:spcPts val="0"/>
              </a:spcBef>
              <a:buClrTx/>
              <a:buSzTx/>
              <a:buNone/>
              <a:defRPr b="1" sz="1800"/>
            </a:lvl4pPr>
            <a:lvl5pPr marL="0" indent="1371600">
              <a:spcBef>
                <a:spcPts val="0"/>
              </a:spcBef>
              <a:buClrTx/>
              <a:buSzTx/>
              <a:buNone/>
              <a:defRPr b="1"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Text Placeholder 4"/>
          <p:cNvSpPr/>
          <p:nvPr>
            <p:ph type="body" sz="quarter" idx="21"/>
          </p:nvPr>
        </p:nvSpPr>
        <p:spPr>
          <a:xfrm>
            <a:off x="6269173" y="1031624"/>
            <a:ext cx="5468113" cy="777241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0"/>
              </a:spcBef>
              <a:buClrTx/>
              <a:buSzTx/>
              <a:buNone/>
              <a:defRPr b="1" sz="1800"/>
            </a:pP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/>
          <p:nvPr>
            <p:ph type="title"/>
          </p:nvPr>
        </p:nvSpPr>
        <p:spPr>
          <a:xfrm>
            <a:off x="225778" y="2"/>
            <a:ext cx="11787329" cy="902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Text"/>
          <p:cNvSpPr txBox="1"/>
          <p:nvPr>
            <p:ph type="title"/>
          </p:nvPr>
        </p:nvSpPr>
        <p:spPr>
          <a:xfrm>
            <a:off x="1143000" y="1097280"/>
            <a:ext cx="3779521" cy="1737361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pPr/>
            <a:r>
              <a:t>Title Text</a:t>
            </a:r>
          </a:p>
        </p:txBody>
      </p:sp>
      <p:sp>
        <p:nvSpPr>
          <p:cNvPr id="153" name="Body Level One…"/>
          <p:cNvSpPr txBox="1"/>
          <p:nvPr>
            <p:ph type="body" sz="half" idx="1"/>
          </p:nvPr>
        </p:nvSpPr>
        <p:spPr>
          <a:xfrm>
            <a:off x="5505753" y="1097280"/>
            <a:ext cx="5532852" cy="5025224"/>
          </a:xfrm>
          <a:prstGeom prst="rect">
            <a:avLst/>
          </a:prstGeom>
        </p:spPr>
        <p:txBody>
          <a:bodyPr/>
          <a:lstStyle>
            <a:lvl1pPr marL="227013" indent="-173038">
              <a:defRPr sz="2400"/>
            </a:lvl1pPr>
            <a:lvl2pPr marL="422955" indent="-195942">
              <a:defRPr sz="2400"/>
            </a:lvl2pPr>
            <a:lvl3pPr marL="627062" indent="-228600">
              <a:defRPr sz="2400"/>
            </a:lvl3pPr>
            <a:lvl4pPr marL="846772" indent="-276860">
              <a:defRPr sz="2400"/>
            </a:lvl4pPr>
            <a:lvl5pPr marL="1017269" indent="-274319"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4" name="Text Placeholder 3"/>
          <p:cNvSpPr/>
          <p:nvPr>
            <p:ph type="body" sz="quarter" idx="21"/>
          </p:nvPr>
        </p:nvSpPr>
        <p:spPr>
          <a:xfrm>
            <a:off x="1143000" y="2834639"/>
            <a:ext cx="3779521" cy="328786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ClrTx/>
              <a:buSzTx/>
              <a:buNone/>
              <a:defRPr sz="1200"/>
            </a:pPr>
          </a:p>
        </p:txBody>
      </p:sp>
      <p:sp>
        <p:nvSpPr>
          <p:cNvPr id="1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6" name="Title 1"/>
          <p:cNvSpPr txBox="1"/>
          <p:nvPr/>
        </p:nvSpPr>
        <p:spPr>
          <a:xfrm>
            <a:off x="271498" y="2"/>
            <a:ext cx="11695888" cy="902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defTabSz="685800">
              <a:lnSpc>
                <a:spcPct val="90000"/>
              </a:lnSpc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B4D28"/>
            </a:gs>
            <a:gs pos="74000">
              <a:schemeClr val="accent1"/>
            </a:gs>
            <a:gs pos="83000">
              <a:srgbClr val="31E180"/>
            </a:gs>
            <a:gs pos="100000">
              <a:srgbClr val="0B4D28"/>
            </a:gs>
          </a:gsLst>
          <a:lin ang="1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3"/>
          <p:cNvGrpSpPr/>
          <p:nvPr/>
        </p:nvGrpSpPr>
        <p:grpSpPr>
          <a:xfrm>
            <a:off x="0" y="7701"/>
            <a:ext cx="12192002" cy="6858065"/>
            <a:chOff x="0" y="0"/>
            <a:chExt cx="12192000" cy="6858063"/>
          </a:xfrm>
        </p:grpSpPr>
        <p:sp>
          <p:nvSpPr>
            <p:cNvPr id="2" name="Right Triangle 19"/>
            <p:cNvSpPr/>
            <p:nvPr/>
          </p:nvSpPr>
          <p:spPr>
            <a:xfrm rot="10800000">
              <a:off x="11568966" y="5961040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Right Triangle 18"/>
            <p:cNvSpPr/>
            <p:nvPr/>
          </p:nvSpPr>
          <p:spPr>
            <a:xfrm rot="10800000">
              <a:off x="3766925" y="5768456"/>
              <a:ext cx="623034" cy="89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1" name="Group 7"/>
            <p:cNvGrpSpPr/>
            <p:nvPr/>
          </p:nvGrpSpPr>
          <p:grpSpPr>
            <a:xfrm>
              <a:off x="-1" y="-1"/>
              <a:ext cx="12192002" cy="6858065"/>
              <a:chOff x="0" y="0"/>
              <a:chExt cx="12192001" cy="6858063"/>
            </a:xfrm>
          </p:grpSpPr>
          <p:sp>
            <p:nvSpPr>
              <p:cNvPr id="4" name="Rectangle 12"/>
              <p:cNvSpPr/>
              <p:nvPr/>
            </p:nvSpPr>
            <p:spPr>
              <a:xfrm flipH="1" rot="10800000">
                <a:off x="4389958" y="6088298"/>
                <a:ext cx="7802042" cy="57717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5" name="Right Triangle 17"/>
              <p:cNvSpPr/>
              <p:nvPr/>
            </p:nvSpPr>
            <p:spPr>
              <a:xfrm flipH="1">
                <a:off x="11568966" y="-1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" name="Right Triangle 9"/>
              <p:cNvSpPr/>
              <p:nvPr/>
            </p:nvSpPr>
            <p:spPr>
              <a:xfrm flipH="1">
                <a:off x="1" y="894824"/>
                <a:ext cx="623034" cy="897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" name="Rectangle 11"/>
              <p:cNvSpPr/>
              <p:nvPr/>
            </p:nvSpPr>
            <p:spPr>
              <a:xfrm>
                <a:off x="-1" y="1779391"/>
                <a:ext cx="12192001" cy="444632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8" name="Rectangle 6"/>
              <p:cNvSpPr/>
              <p:nvPr/>
            </p:nvSpPr>
            <p:spPr>
              <a:xfrm>
                <a:off x="623034" y="894825"/>
                <a:ext cx="11568967" cy="519347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9" name="Straight Connector 31"/>
              <p:cNvSpPr/>
              <p:nvPr/>
            </p:nvSpPr>
            <p:spPr>
              <a:xfrm>
                <a:off x="12046643" y="6663280"/>
                <a:ext cx="145356" cy="194784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" name="Straight Connector 25"/>
              <p:cNvSpPr/>
              <p:nvPr/>
            </p:nvSpPr>
            <p:spPr>
              <a:xfrm flipH="1" flipV="1">
                <a:off x="4078442" y="6227396"/>
                <a:ext cx="311517" cy="438083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olid"/>
                <a:round/>
              </a:ln>
              <a:effectLst>
                <a:outerShdw sx="100000" sy="100000" kx="0" ky="0" algn="b" rotWithShape="0" blurRad="38100" dist="25400" dir="16200000">
                  <a:srgbClr val="000000">
                    <a:alpha val="28000"/>
                  </a:srgbClr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1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825" y="6316800"/>
            <a:ext cx="2622793" cy="440597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traight Connector 20"/>
          <p:cNvSpPr/>
          <p:nvPr/>
        </p:nvSpPr>
        <p:spPr>
          <a:xfrm flipV="1">
            <a:off x="11568968" y="7702"/>
            <a:ext cx="623034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5" name="Straight Connector 28"/>
          <p:cNvSpPr/>
          <p:nvPr/>
        </p:nvSpPr>
        <p:spPr>
          <a:xfrm flipV="1">
            <a:off x="4389959" y="6673177"/>
            <a:ext cx="7662341" cy="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6" name="Straight Connector 22"/>
          <p:cNvSpPr/>
          <p:nvPr/>
        </p:nvSpPr>
        <p:spPr>
          <a:xfrm>
            <a:off x="0" y="6233414"/>
            <a:ext cx="407844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162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7" name="Straight Connector 16"/>
          <p:cNvSpPr/>
          <p:nvPr/>
        </p:nvSpPr>
        <p:spPr>
          <a:xfrm flipH="1" flipV="1">
            <a:off x="623034" y="902526"/>
            <a:ext cx="10945933" cy="1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8" name="Straight Connector 10"/>
          <p:cNvSpPr/>
          <p:nvPr/>
        </p:nvSpPr>
        <p:spPr>
          <a:xfrm flipV="1">
            <a:off x="-1" y="902527"/>
            <a:ext cx="623036" cy="897023"/>
          </a:xfrm>
          <a:prstGeom prst="line">
            <a:avLst/>
          </a:prstGeom>
          <a:ln w="19050" cap="rnd">
            <a:solidFill>
              <a:schemeClr val="accent2"/>
            </a:solidFill>
          </a:ln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9" name="Slide Number"/>
          <p:cNvSpPr txBox="1"/>
          <p:nvPr>
            <p:ph type="sldNum" sz="quarter" idx="2"/>
          </p:nvPr>
        </p:nvSpPr>
        <p:spPr>
          <a:xfrm>
            <a:off x="11767701" y="6377125"/>
            <a:ext cx="245403" cy="2269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0B4D2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0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227013" marR="0" indent="-173037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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427037" marR="0" indent="-200024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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638493" marR="0" indent="-24003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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839082" marR="0" indent="-26917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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1009650" marR="0" indent="-26670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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1271450" marR="0" indent="-34290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1471450" marR="0" indent="-34290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1671449" marR="0" indent="-342899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1871449" marR="0" indent="-342900" algn="l" defTabSz="685800" rtl="0" latinLnBrk="0">
        <a:lnSpc>
          <a:spcPct val="12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ully Self-Consistent Finite-Temperature GW in Gaussian orbitals for Solids…"/>
          <p:cNvSpPr txBox="1"/>
          <p:nvPr/>
        </p:nvSpPr>
        <p:spPr>
          <a:xfrm>
            <a:off x="318512" y="75213"/>
            <a:ext cx="11554977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685800">
              <a:lnSpc>
                <a:spcPct val="120000"/>
              </a:lnSpc>
              <a:defRPr sz="2400">
                <a:solidFill>
                  <a:srgbClr val="FFFFFF"/>
                </a:solidFill>
              </a:defRPr>
            </a:pPr>
            <a:r>
              <a:t>Fully Self-Consistent Finite-Temperature GW in Gaussian orbitals for Solids</a:t>
            </a:r>
          </a:p>
          <a:p>
            <a:pPr defTabSz="457200">
              <a:lnSpc>
                <a:spcPct val="120000"/>
              </a:lnSpc>
              <a:defRPr sz="1500">
                <a:solidFill>
                  <a:srgbClr val="FFFFFF"/>
                </a:solidFill>
              </a:defRPr>
            </a:pPr>
            <a:r>
              <a:t>Chia-Nan Yeh, Dominika Zgid (UM)</a:t>
            </a:r>
          </a:p>
        </p:txBody>
      </p:sp>
      <p:pic>
        <p:nvPicPr>
          <p:cNvPr id="193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65521" b="0"/>
          <a:stretch>
            <a:fillRect/>
          </a:stretch>
        </p:blipFill>
        <p:spPr>
          <a:xfrm>
            <a:off x="514080" y="955139"/>
            <a:ext cx="2863956" cy="1959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33265" t="0" r="33265" b="0"/>
          <a:stretch>
            <a:fillRect/>
          </a:stretch>
        </p:blipFill>
        <p:spPr>
          <a:xfrm>
            <a:off x="555950" y="2647241"/>
            <a:ext cx="2780053" cy="19599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65956" t="0" r="0" b="0"/>
          <a:stretch>
            <a:fillRect/>
          </a:stretch>
        </p:blipFill>
        <p:spPr>
          <a:xfrm>
            <a:off x="532138" y="4527125"/>
            <a:ext cx="2827856" cy="19599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953" y="6391637"/>
            <a:ext cx="3760105" cy="29521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Rectangle 35"/>
          <p:cNvSpPr txBox="1"/>
          <p:nvPr/>
        </p:nvSpPr>
        <p:spPr>
          <a:xfrm>
            <a:off x="3647743" y="893002"/>
            <a:ext cx="8251887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20000"/>
              </a:lnSpc>
              <a:defRPr b="1" sz="2000">
                <a:solidFill>
                  <a:schemeClr val="accent1"/>
                </a:solidFill>
              </a:defRPr>
            </a:pPr>
            <a:r>
              <a:t>Scientific Achievement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114300" algn="just"/>
            <a:r>
              <a:t>We implemented fully self-consistent finite-temperature GW in Gaussian orbitals for solids. We do not employ quasiparticle approximation or analytical continuation during the self-consistency and evaluate all elements of the self-energy.</a:t>
            </a:r>
          </a:p>
        </p:txBody>
      </p:sp>
      <p:sp>
        <p:nvSpPr>
          <p:cNvPr id="198" name="TextBox 11"/>
          <p:cNvSpPr txBox="1"/>
          <p:nvPr/>
        </p:nvSpPr>
        <p:spPr>
          <a:xfrm>
            <a:off x="3647743" y="2508844"/>
            <a:ext cx="8164428" cy="228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lnSpc>
                <a:spcPct val="120000"/>
              </a:lnSpc>
              <a:defRPr b="1" sz="2000">
                <a:solidFill>
                  <a:schemeClr val="accent1"/>
                </a:solidFill>
              </a:defRPr>
            </a:pPr>
            <a:r>
              <a:t>Significance and Impact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just" defTabSz="457200">
              <a:spcBef>
                <a:spcPts val="1200"/>
              </a:spcBef>
            </a:pPr>
            <a:r>
              <a:t>By migrating calculations to GPUs, we obtain scalable results on supercomputers with nearly optimal performance. We demonstrate the applicability of Gaussian orbital based GW for ab-initio correlated materials simulations and provide a sound starting point for embedding methods built on top of GW. </a:t>
            </a:r>
          </a:p>
        </p:txBody>
      </p:sp>
      <p:sp>
        <p:nvSpPr>
          <p:cNvPr id="199" name="TextBox 5"/>
          <p:cNvSpPr txBox="1"/>
          <p:nvPr/>
        </p:nvSpPr>
        <p:spPr>
          <a:xfrm>
            <a:off x="3966591" y="4382571"/>
            <a:ext cx="8164428" cy="3168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b="1">
                <a:solidFill>
                  <a:schemeClr val="accent1"/>
                </a:solidFill>
              </a:defRPr>
            </a:pPr>
            <a:r>
              <a:t>Research Details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indent="-228600" defTabSz="457200">
              <a:spcBef>
                <a:spcPts val="1200"/>
              </a:spcBef>
              <a:buSzPct val="100000"/>
              <a:buChar char="•"/>
              <a:defRPr sz="1500"/>
            </a:pPr>
            <a:r>
              <a:t>We show agreement with other finite-temperature GW implementations when finite-size corrections and basis set errors are taken into account.</a:t>
            </a:r>
          </a:p>
          <a:p>
            <a:pPr marL="228600" indent="-228600" defTabSz="457200">
              <a:spcBef>
                <a:spcPts val="1200"/>
              </a:spcBef>
              <a:buSzPct val="100000"/>
              <a:buChar char="•"/>
              <a:defRPr sz="1500"/>
            </a:pPr>
            <a:r>
              <a:t>The full self-consistency between Green’s functions and self-energies guarantees that results are conserving and thermodynamically consistent.</a:t>
            </a:r>
          </a:p>
          <a:p>
            <a:pPr marL="228600" indent="-228600" defTabSz="457200">
              <a:spcBef>
                <a:spcPts val="1200"/>
              </a:spcBef>
              <a:buSzPct val="100000"/>
              <a:buChar char="•"/>
              <a:defRPr sz="1500"/>
            </a:pPr>
            <a:r>
              <a:t>Gaussian density fitting reduces the complexity to </a:t>
            </a:r>
            <a14:m>
              <m:oMath>
                <m:r>
                  <a:rPr xmlns:a="http://schemas.openxmlformats.org/drawingml/2006/main" sz="1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O</m:t>
                </m:r>
                <m:r>
                  <a:rPr xmlns:a="http://schemas.openxmlformats.org/drawingml/2006/main" sz="1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b>
                  <m:e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τ</m:t>
                    </m:r>
                  </m:sub>
                </m:sSub>
                <m:sSubSup>
                  <m:e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b>
                  <m:sup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bSup>
                <m:sSubSup>
                  <m:e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</m:e>
                  <m:sub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sub>
                  <m:sup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bSup>
                <m:sSup>
                  <m:e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e>
                  <m:sup>
                    <m:r>
                      <a:rPr xmlns:a="http://schemas.openxmlformats.org/drawingml/2006/main" sz="1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xmlns:a="http://schemas.openxmlformats.org/drawingml/2006/main" sz="1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.</a:t>
            </a:r>
          </a:p>
          <a:p>
            <a:pPr marL="228600" indent="-228600" defTabSz="457200">
              <a:spcBef>
                <a:spcPts val="1200"/>
              </a:spcBef>
              <a:buSzPct val="100000"/>
              <a:buChar char="•"/>
              <a:defRPr sz="1500"/>
            </a:pPr>
            <a:r>
              <a:t>Instead of calculating a quasiparticle gap, single-particle excitation information is obtained from a spectral function via Nevanlina analytical continuation.</a:t>
            </a:r>
          </a:p>
          <a:p>
            <a:pPr defTabSz="457200">
              <a:spcBef>
                <a:spcPts val="1200"/>
              </a:spcBef>
              <a:defRPr sz="1333">
                <a:latin typeface="Times Roman"/>
                <a:ea typeface="Times Roman"/>
                <a:cs typeface="Times Roman"/>
                <a:sym typeface="Times Roman"/>
              </a:defRPr>
            </a:pPr>
            <a:endParaRPr sz="1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OE SC Theme - Green v13 (16x9)">
  <a:themeElements>
    <a:clrScheme name="DOE SC Theme - Green v13 (16x9)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636"/>
      </a:accent1>
      <a:accent2>
        <a:srgbClr val="F3C727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FF00FF"/>
      </a:folHlink>
    </a:clrScheme>
    <a:fontScheme name="DOE SC Theme - Green v13 (16x9)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OE SC Theme - Green v13 (16x9)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1750" dir="5400000">
              <a:srgbClr val="000000">
                <a:alpha val="47000"/>
              </a:srgbClr>
            </a:outerShdw>
          </a:effectLst>
        </a:effectStyle>
        <a:effectStyle>
          <a:effectLst>
            <a:outerShdw sx="100000" sy="100000" kx="0" ky="0" algn="b" rotWithShape="0" blurRad="50800" dist="31750" dir="5400000">
              <a:srgbClr val="000000">
                <a:alpha val="47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1750" dir="5400000">
            <a:srgbClr val="000000">
              <a:alpha val="47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OE SC Theme - Green v13 (16x9)">
  <a:themeElements>
    <a:clrScheme name="DOE SC Theme - Green v13 (16x9)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636"/>
      </a:accent1>
      <a:accent2>
        <a:srgbClr val="F3C727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FF00FF"/>
      </a:folHlink>
    </a:clrScheme>
    <a:fontScheme name="DOE SC Theme - Green v13 (16x9)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OE SC Theme - Green v13 (16x9)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1750" dir="5400000">
              <a:srgbClr val="000000">
                <a:alpha val="47000"/>
              </a:srgbClr>
            </a:outerShdw>
          </a:effectLst>
        </a:effectStyle>
        <a:effectStyle>
          <a:effectLst>
            <a:outerShdw sx="100000" sy="100000" kx="0" ky="0" algn="b" rotWithShape="0" blurRad="50800" dist="31750" dir="5400000">
              <a:srgbClr val="000000">
                <a:alpha val="47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2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1750" dir="5400000">
            <a:srgbClr val="000000">
              <a:alpha val="47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2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