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CC"/>
          </a:solidFill>
        </a:fill>
      </a:tcStyle>
    </a:wholeTbl>
    <a:band2H>
      <a:tcTxStyle/>
      <a:tcStyle>
        <a:tcBdr/>
        <a:fill>
          <a:solidFill>
            <a:srgbClr val="E6EAE7"/>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2DF"/>
          </a:solidFill>
        </a:fill>
      </a:tcStyle>
    </a:wholeTbl>
    <a:band2H>
      <a:tcTxStyle/>
      <a:tcStyle>
        <a:tcBdr/>
        <a:fill>
          <a:solidFill>
            <a:srgbClr val="ECEAF0"/>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Verdana"/>
          <a:ea typeface="Verdana"/>
          <a:cs typeface="Verdan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Verdana"/>
          <a:ea typeface="Verdana"/>
          <a:cs typeface="Verdan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Verdana"/>
          <a:ea typeface="Verdana"/>
          <a:cs typeface="Verdan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Verdana"/>
          <a:ea typeface="Verdana"/>
          <a:cs typeface="Verdan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1"/>
    <p:restoredTop sz="67073"/>
  </p:normalViewPr>
  <p:slideViewPr>
    <p:cSldViewPr snapToGrid="0" snapToObjects="1">
      <p:cViewPr varScale="1">
        <p:scale>
          <a:sx n="79" d="100"/>
          <a:sy n="79"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5" name="Shape 325"/>
          <p:cNvSpPr>
            <a:spLocks noGrp="1" noRot="1" noChangeAspect="1"/>
          </p:cNvSpPr>
          <p:nvPr>
            <p:ph type="sldImg"/>
          </p:nvPr>
        </p:nvSpPr>
        <p:spPr>
          <a:xfrm>
            <a:off x="1143000" y="685800"/>
            <a:ext cx="4572000" cy="3429000"/>
          </a:xfrm>
          <a:prstGeom prst="rect">
            <a:avLst/>
          </a:prstGeom>
        </p:spPr>
        <p:txBody>
          <a:bodyPr/>
          <a:lstStyle/>
          <a:p>
            <a:endParaRPr/>
          </a:p>
        </p:txBody>
      </p:sp>
      <p:sp>
        <p:nvSpPr>
          <p:cNvPr id="326" name="Shape 32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Shape 338"/>
          <p:cNvSpPr>
            <a:spLocks noGrp="1" noRot="1" noChangeAspect="1"/>
          </p:cNvSpPr>
          <p:nvPr>
            <p:ph type="sldImg"/>
          </p:nvPr>
        </p:nvSpPr>
        <p:spPr>
          <a:xfrm>
            <a:off x="381000" y="685800"/>
            <a:ext cx="6096000" cy="3429000"/>
          </a:xfrm>
          <a:prstGeom prst="rect">
            <a:avLst/>
          </a:prstGeom>
        </p:spPr>
        <p:txBody>
          <a:bodyPr/>
          <a:lstStyle/>
          <a:p>
            <a:endParaRPr/>
          </a:p>
        </p:txBody>
      </p:sp>
      <p:sp>
        <p:nvSpPr>
          <p:cNvPr id="339" name="Shape 339"/>
          <p:cNvSpPr>
            <a:spLocks noGrp="1"/>
          </p:cNvSpPr>
          <p:nvPr>
            <p:ph type="body" sz="quarter" idx="1"/>
          </p:nvPr>
        </p:nvSpPr>
        <p:spPr>
          <a:prstGeom prst="rect">
            <a:avLst/>
          </a:prstGeom>
        </p:spPr>
        <p:txBody>
          <a:bodyPr/>
          <a:lstStyle/>
          <a:p>
            <a:pPr defTabSz="922263">
              <a:spcBef>
                <a:spcPts val="0"/>
              </a:spcBef>
              <a:defRPr u="sng">
                <a:latin typeface="Arial"/>
                <a:ea typeface="Arial"/>
                <a:cs typeface="Arial"/>
                <a:sym typeface="Arial"/>
              </a:defRPr>
            </a:pPr>
            <a:r>
              <a:rPr lang="en-US" u="none"/>
              <a:t>Localizing electronic states is a necessary prerequisite for an effective and efficient embedding procedure: the optimally localized basis minimizes the size of the explicitly correlated subspace and simplifies the Hamiltonian representation. One of the main bottlenecks in searching for optimally localized orbitals within a large system is the necessity to treat all electronic states simultaneously. We devise a simple but efficient and robust technique that iteratively searches through the electronic states with significantly reduced cost and scaling (which remains linear in practice). Further, we show that the optimally localized representation for a quantum defect is achieved only through a search over the various regions of the space – global optimization (i.e., localization on all atoms in the system) yields suboptimal results which significantly affect the accuracy of the predictions. The method enables a swift and reproducible step for embedding explicitly correlated methodologies in many-body perturbation techniques. </a:t>
            </a:r>
          </a:p>
          <a:p>
            <a:pPr defTabSz="922263">
              <a:spcBef>
                <a:spcPts val="0"/>
              </a:spcBef>
              <a:defRPr u="sng">
                <a:latin typeface="Arial"/>
                <a:ea typeface="Arial"/>
                <a:cs typeface="Arial"/>
                <a:sym typeface="Arial"/>
              </a:defRPr>
            </a:pPr>
            <a:endParaRPr u="none"/>
          </a:p>
          <a:p>
            <a:pPr defTabSz="922263">
              <a:spcBef>
                <a:spcPts val="0"/>
              </a:spcBef>
              <a:defRPr u="sng">
                <a:latin typeface="Arial"/>
                <a:ea typeface="Arial"/>
                <a:cs typeface="Arial"/>
                <a:sym typeface="Arial"/>
              </a:defRPr>
            </a:pPr>
            <a:r>
              <a:t>Publication/ press releases/ related links</a:t>
            </a:r>
            <a:endParaRPr lang="en-US"/>
          </a:p>
          <a:p>
            <a:pPr defTabSz="922263">
              <a:spcBef>
                <a:spcPts val="0"/>
              </a:spcBef>
              <a:defRPr u="sng">
                <a:latin typeface="Arial"/>
                <a:ea typeface="Arial"/>
                <a:cs typeface="Arial"/>
                <a:sym typeface="Arial"/>
              </a:defRPr>
            </a:pPr>
            <a:r>
              <a:rPr lang="en-US" u="none"/>
              <a:t>https://arxiv.org/abs/2204.00252</a:t>
            </a:r>
            <a:endParaRPr u="none"/>
          </a:p>
          <a:p>
            <a:pPr defTabSz="922263">
              <a:spcBef>
                <a:spcPts val="0"/>
              </a:spcBef>
              <a:defRPr>
                <a:solidFill>
                  <a:srgbClr val="106636"/>
                </a:solidFill>
              </a:defRPr>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38" name="Group 13"/>
          <p:cNvGrpSpPr/>
          <p:nvPr/>
        </p:nvGrpSpPr>
        <p:grpSpPr>
          <a:xfrm>
            <a:off x="0" y="7701"/>
            <a:ext cx="12192002" cy="6858065"/>
            <a:chOff x="0" y="0"/>
            <a:chExt cx="12192000" cy="6858063"/>
          </a:xfrm>
        </p:grpSpPr>
        <p:sp>
          <p:nvSpPr>
            <p:cNvPr id="28"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9"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37" name="Group 7"/>
            <p:cNvGrpSpPr/>
            <p:nvPr/>
          </p:nvGrpSpPr>
          <p:grpSpPr>
            <a:xfrm>
              <a:off x="-1" y="-1"/>
              <a:ext cx="12192002" cy="6858065"/>
              <a:chOff x="0" y="0"/>
              <a:chExt cx="12192001" cy="6858063"/>
            </a:xfrm>
          </p:grpSpPr>
          <p:sp>
            <p:nvSpPr>
              <p:cNvPr id="30"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1"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2"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3"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4"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5"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36"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39"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40"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41"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42"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43"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44"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45" name="Rectangle 6"/>
          <p:cNvSpPr/>
          <p:nvPr/>
        </p:nvSpPr>
        <p:spPr>
          <a:xfrm>
            <a:off x="243838" y="182878"/>
            <a:ext cx="11704322" cy="6492242"/>
          </a:xfrm>
          <a:prstGeom prst="rect">
            <a:avLst/>
          </a:prstGeom>
          <a:blipFill>
            <a:blip r:embed="rId3"/>
            <a:stretch>
              <a:fillRect/>
            </a:stretch>
          </a:blipFill>
          <a:ln w="28575">
            <a:solidFill>
              <a:schemeClr val="accent2"/>
            </a:solidFill>
          </a:ln>
        </p:spPr>
        <p:txBody>
          <a:bodyPr lIns="45719" rIns="45719"/>
          <a:lstStyle/>
          <a:p>
            <a:pPr>
              <a:defRPr>
                <a:latin typeface="Arial"/>
                <a:ea typeface="Arial"/>
                <a:cs typeface="Arial"/>
                <a:sym typeface="Arial"/>
              </a:defRPr>
            </a:pPr>
            <a:endParaRPr/>
          </a:p>
        </p:txBody>
      </p:sp>
      <p:sp>
        <p:nvSpPr>
          <p:cNvPr id="46" name="Title Text"/>
          <p:cNvSpPr txBox="1">
            <a:spLocks noGrp="1"/>
          </p:cNvSpPr>
          <p:nvPr>
            <p:ph type="title"/>
          </p:nvPr>
        </p:nvSpPr>
        <p:spPr>
          <a:xfrm>
            <a:off x="1109980" y="1656819"/>
            <a:ext cx="9966960" cy="2076983"/>
          </a:xfrm>
          <a:prstGeom prst="rect">
            <a:avLst/>
          </a:prstGeom>
        </p:spPr>
        <p:txBody>
          <a:bodyPr anchor="b"/>
          <a:lstStyle>
            <a:lvl1pPr algn="ctr">
              <a:lnSpc>
                <a:spcPct val="85000"/>
              </a:lnSpc>
              <a:defRPr sz="4800" b="1"/>
            </a:lvl1pPr>
          </a:lstStyle>
          <a:p>
            <a:r>
              <a:t>Title Text</a:t>
            </a:r>
          </a:p>
        </p:txBody>
      </p:sp>
      <p:sp>
        <p:nvSpPr>
          <p:cNvPr id="47" name="Body Level One…"/>
          <p:cNvSpPr txBox="1">
            <a:spLocks noGrp="1"/>
          </p:cNvSpPr>
          <p:nvPr>
            <p:ph type="body" sz="quarter" idx="1"/>
          </p:nvPr>
        </p:nvSpPr>
        <p:spPr>
          <a:xfrm>
            <a:off x="1709530" y="3869637"/>
            <a:ext cx="8767862" cy="1388166"/>
          </a:xfrm>
          <a:prstGeom prst="rect">
            <a:avLst/>
          </a:prstGeom>
        </p:spPr>
        <p:txBody>
          <a:bodyPr/>
          <a:lstStyle>
            <a:lvl1pPr marL="0" indent="0" algn="ctr">
              <a:buClrTx/>
              <a:buSzTx/>
              <a:buNone/>
              <a:defRPr sz="1800">
                <a:solidFill>
                  <a:srgbClr val="FFFFFF"/>
                </a:solidFill>
              </a:defRPr>
            </a:lvl1pPr>
            <a:lvl2pPr marL="0" indent="342900" algn="ctr">
              <a:buClrTx/>
              <a:buSzTx/>
              <a:buNone/>
              <a:defRPr sz="1800">
                <a:solidFill>
                  <a:srgbClr val="FFFFFF"/>
                </a:solidFill>
              </a:defRPr>
            </a:lvl2pPr>
            <a:lvl3pPr marL="0" indent="685800" algn="ctr">
              <a:buClrTx/>
              <a:buSzTx/>
              <a:buNone/>
              <a:defRPr sz="1800">
                <a:solidFill>
                  <a:srgbClr val="FFFFFF"/>
                </a:solidFill>
              </a:defRPr>
            </a:lvl3pPr>
            <a:lvl4pPr marL="0" indent="1028700" algn="ctr">
              <a:buClrTx/>
              <a:buSzTx/>
              <a:buNone/>
              <a:defRPr sz="1800">
                <a:solidFill>
                  <a:srgbClr val="FFFFFF"/>
                </a:solidFill>
              </a:defRPr>
            </a:lvl4pPr>
            <a:lvl5pPr marL="0" indent="1371600" algn="ctr">
              <a:buClrTx/>
              <a:buSzTx/>
              <a:buNone/>
              <a:defRPr sz="18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8" name="Straight Connector 7"/>
          <p:cNvSpPr/>
          <p:nvPr/>
        </p:nvSpPr>
        <p:spPr>
          <a:xfrm>
            <a:off x="1978662" y="3733800"/>
            <a:ext cx="8229601" cy="0"/>
          </a:xfrm>
          <a:prstGeom prst="line">
            <a:avLst/>
          </a:prstGeom>
          <a:ln w="12700">
            <a:solidFill>
              <a:srgbClr val="FFFFFF"/>
            </a:solidFill>
          </a:ln>
        </p:spPr>
        <p:txBody>
          <a:bodyPr lIns="45719" rIns="45719"/>
          <a:lstStyle/>
          <a:p>
            <a:endParaRPr/>
          </a:p>
        </p:txBody>
      </p:sp>
      <p:pic>
        <p:nvPicPr>
          <p:cNvPr id="49" name="Picture 8" descr="Picture 8"/>
          <p:cNvPicPr>
            <a:picLocks noChangeAspect="1"/>
          </p:cNvPicPr>
          <p:nvPr/>
        </p:nvPicPr>
        <p:blipFill>
          <a:blip r:embed="rId4">
            <a:extLst/>
          </a:blip>
          <a:stretch>
            <a:fillRect/>
          </a:stretch>
        </p:blipFill>
        <p:spPr>
          <a:xfrm>
            <a:off x="3310640" y="586504"/>
            <a:ext cx="5565640" cy="935229"/>
          </a:xfrm>
          <a:prstGeom prst="rect">
            <a:avLst/>
          </a:prstGeom>
          <a:ln w="12700">
            <a:miter lim="400000"/>
          </a:ln>
        </p:spPr>
      </p:pic>
      <p:sp>
        <p:nvSpPr>
          <p:cNvPr id="50" name="Text Placeholder 12"/>
          <p:cNvSpPr>
            <a:spLocks noGrp="1"/>
          </p:cNvSpPr>
          <p:nvPr>
            <p:ph type="body" sz="quarter" idx="21"/>
          </p:nvPr>
        </p:nvSpPr>
        <p:spPr>
          <a:xfrm>
            <a:off x="1710268" y="5257801"/>
            <a:ext cx="8767234" cy="1417320"/>
          </a:xfrm>
          <a:prstGeom prst="rect">
            <a:avLst/>
          </a:prstGeom>
        </p:spPr>
        <p:txBody>
          <a:bodyPr anchor="ctr"/>
          <a:lstStyle/>
          <a:p>
            <a:pPr marL="0" indent="34290" algn="ctr">
              <a:buClrTx/>
              <a:buSzTx/>
              <a:buNone/>
              <a:defRPr sz="1800" i="1">
                <a:solidFill>
                  <a:srgbClr val="F8DD7D"/>
                </a:solidFill>
              </a:defRPr>
            </a:pPr>
            <a:endParaRPr/>
          </a:p>
        </p:txBody>
      </p:sp>
      <p:sp>
        <p:nvSpPr>
          <p:cNvPr id="51" name="Slide Numb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grpSp>
        <p:nvGrpSpPr>
          <p:cNvPr id="275" name="Group 13"/>
          <p:cNvGrpSpPr/>
          <p:nvPr/>
        </p:nvGrpSpPr>
        <p:grpSpPr>
          <a:xfrm>
            <a:off x="0" y="7701"/>
            <a:ext cx="12192002" cy="6858065"/>
            <a:chOff x="0" y="0"/>
            <a:chExt cx="12192000" cy="6858063"/>
          </a:xfrm>
        </p:grpSpPr>
        <p:sp>
          <p:nvSpPr>
            <p:cNvPr id="265"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66"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274" name="Group 7"/>
            <p:cNvGrpSpPr/>
            <p:nvPr/>
          </p:nvGrpSpPr>
          <p:grpSpPr>
            <a:xfrm>
              <a:off x="-1" y="-1"/>
              <a:ext cx="12192002" cy="6858065"/>
              <a:chOff x="0" y="0"/>
              <a:chExt cx="12192001" cy="6858063"/>
            </a:xfrm>
          </p:grpSpPr>
          <p:sp>
            <p:nvSpPr>
              <p:cNvPr id="267"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68"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69"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70"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71"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72"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273"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276"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277"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78"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79"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80"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81"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82" name="Title Text"/>
          <p:cNvSpPr txBox="1">
            <a:spLocks noGrp="1"/>
          </p:cNvSpPr>
          <p:nvPr>
            <p:ph type="title"/>
          </p:nvPr>
        </p:nvSpPr>
        <p:spPr>
          <a:xfrm>
            <a:off x="1143000" y="1097280"/>
            <a:ext cx="3779521" cy="1737361"/>
          </a:xfrm>
          <a:prstGeom prst="rect">
            <a:avLst/>
          </a:prstGeom>
        </p:spPr>
        <p:txBody>
          <a:bodyPr anchor="b"/>
          <a:lstStyle>
            <a:lvl1pPr>
              <a:defRPr sz="3000"/>
            </a:lvl1pPr>
          </a:lstStyle>
          <a:p>
            <a:r>
              <a:t>Title Text</a:t>
            </a:r>
          </a:p>
        </p:txBody>
      </p:sp>
      <p:sp>
        <p:nvSpPr>
          <p:cNvPr id="283" name="Picture Placeholder 2"/>
          <p:cNvSpPr>
            <a:spLocks noGrp="1"/>
          </p:cNvSpPr>
          <p:nvPr>
            <p:ph type="pic" sz="half" idx="21"/>
          </p:nvPr>
        </p:nvSpPr>
        <p:spPr>
          <a:xfrm>
            <a:off x="5358812" y="1069850"/>
            <a:ext cx="5676937" cy="5065906"/>
          </a:xfrm>
          <a:prstGeom prst="rect">
            <a:avLst/>
          </a:prstGeom>
        </p:spPr>
        <p:txBody>
          <a:bodyPr lIns="91439" rIns="91439">
            <a:noAutofit/>
          </a:bodyPr>
          <a:lstStyle/>
          <a:p>
            <a:endParaRPr/>
          </a:p>
        </p:txBody>
      </p:sp>
      <p:sp>
        <p:nvSpPr>
          <p:cNvPr id="284" name="Body Level One…"/>
          <p:cNvSpPr txBox="1">
            <a:spLocks noGrp="1"/>
          </p:cNvSpPr>
          <p:nvPr>
            <p:ph type="body" sz="quarter" idx="1"/>
          </p:nvPr>
        </p:nvSpPr>
        <p:spPr>
          <a:xfrm>
            <a:off x="1143000" y="2834638"/>
            <a:ext cx="3779521" cy="3301119"/>
          </a:xfrm>
          <a:prstGeom prst="rect">
            <a:avLst/>
          </a:prstGeom>
        </p:spPr>
        <p:txBody>
          <a:bodyPr/>
          <a:lstStyle>
            <a:lvl1pPr marL="0" indent="0">
              <a:lnSpc>
                <a:spcPct val="100000"/>
              </a:lnSpc>
              <a:spcBef>
                <a:spcPts val="800"/>
              </a:spcBef>
              <a:buClrTx/>
              <a:buSzTx/>
              <a:buNone/>
              <a:defRPr sz="1200"/>
            </a:lvl1pPr>
            <a:lvl2pPr marL="0" indent="342900">
              <a:lnSpc>
                <a:spcPct val="100000"/>
              </a:lnSpc>
              <a:spcBef>
                <a:spcPts val="800"/>
              </a:spcBef>
              <a:buClrTx/>
              <a:buSzTx/>
              <a:buNone/>
              <a:defRPr sz="1200"/>
            </a:lvl2pPr>
            <a:lvl3pPr marL="0" indent="685800">
              <a:lnSpc>
                <a:spcPct val="100000"/>
              </a:lnSpc>
              <a:spcBef>
                <a:spcPts val="800"/>
              </a:spcBef>
              <a:buClrTx/>
              <a:buSzTx/>
              <a:buNone/>
              <a:defRPr sz="1200"/>
            </a:lvl3pPr>
            <a:lvl4pPr marL="0" indent="1028700">
              <a:lnSpc>
                <a:spcPct val="100000"/>
              </a:lnSpc>
              <a:spcBef>
                <a:spcPts val="800"/>
              </a:spcBef>
              <a:buClrTx/>
              <a:buSzTx/>
              <a:buNone/>
              <a:defRPr sz="1200"/>
            </a:lvl4pPr>
            <a:lvl5pPr marL="0" indent="1371600">
              <a:lnSpc>
                <a:spcPct val="100000"/>
              </a:lnSpc>
              <a:spcBef>
                <a:spcPts val="800"/>
              </a:spcBef>
              <a:buClrTx/>
              <a:buSzTx/>
              <a:buNone/>
              <a:defRPr sz="1200"/>
            </a:lvl5pPr>
          </a:lstStyle>
          <a:p>
            <a:r>
              <a:t>Body Level One</a:t>
            </a:r>
          </a:p>
          <a:p>
            <a:pPr lvl="1"/>
            <a:r>
              <a:t>Body Level Two</a:t>
            </a:r>
          </a:p>
          <a:p>
            <a:pPr lvl="2"/>
            <a:r>
              <a:t>Body Level Three</a:t>
            </a:r>
          </a:p>
          <a:p>
            <a:pPr lvl="3"/>
            <a:r>
              <a:t>Body Level Four</a:t>
            </a:r>
          </a:p>
          <a:p>
            <a:pPr lvl="4"/>
            <a:r>
              <a:t>Body Level Five</a:t>
            </a:r>
          </a:p>
        </p:txBody>
      </p:sp>
      <p:sp>
        <p:nvSpPr>
          <p:cNvPr id="2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86" name="Title 1"/>
          <p:cNvSpPr txBox="1"/>
          <p:nvPr/>
        </p:nvSpPr>
        <p:spPr>
          <a:xfrm>
            <a:off x="271498" y="2"/>
            <a:ext cx="11695888" cy="9025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lvl1pPr defTabSz="685800">
              <a:lnSpc>
                <a:spcPct val="90000"/>
              </a:lnSpc>
              <a:defRPr sz="3600">
                <a:solidFill>
                  <a:srgbClr val="FFFFFF"/>
                </a:solidFill>
              </a:defRPr>
            </a:lvl1pPr>
          </a:lstStyle>
          <a:p>
            <a:r>
              <a:t>Click to edit Master title style</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Slide">
    <p:spTree>
      <p:nvGrpSpPr>
        <p:cNvPr id="1" name=""/>
        <p:cNvGrpSpPr/>
        <p:nvPr/>
      </p:nvGrpSpPr>
      <p:grpSpPr>
        <a:xfrm>
          <a:off x="0" y="0"/>
          <a:ext cx="0" cy="0"/>
          <a:chOff x="0" y="0"/>
          <a:chExt cx="0" cy="0"/>
        </a:xfrm>
      </p:grpSpPr>
      <p:sp>
        <p:nvSpPr>
          <p:cNvPr id="2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Closing Slide">
    <p:spTree>
      <p:nvGrpSpPr>
        <p:cNvPr id="1" name=""/>
        <p:cNvGrpSpPr/>
        <p:nvPr/>
      </p:nvGrpSpPr>
      <p:grpSpPr>
        <a:xfrm>
          <a:off x="0" y="0"/>
          <a:ext cx="0" cy="0"/>
          <a:chOff x="0" y="0"/>
          <a:chExt cx="0" cy="0"/>
        </a:xfrm>
      </p:grpSpPr>
      <p:grpSp>
        <p:nvGrpSpPr>
          <p:cNvPr id="310" name="Group 13"/>
          <p:cNvGrpSpPr/>
          <p:nvPr/>
        </p:nvGrpSpPr>
        <p:grpSpPr>
          <a:xfrm>
            <a:off x="0" y="7701"/>
            <a:ext cx="12192002" cy="6858065"/>
            <a:chOff x="0" y="0"/>
            <a:chExt cx="12192000" cy="6858063"/>
          </a:xfrm>
        </p:grpSpPr>
        <p:sp>
          <p:nvSpPr>
            <p:cNvPr id="300"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1"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309" name="Group 7"/>
            <p:cNvGrpSpPr/>
            <p:nvPr/>
          </p:nvGrpSpPr>
          <p:grpSpPr>
            <a:xfrm>
              <a:off x="-1" y="-1"/>
              <a:ext cx="12192002" cy="6858065"/>
              <a:chOff x="0" y="0"/>
              <a:chExt cx="12192001" cy="6858063"/>
            </a:xfrm>
          </p:grpSpPr>
          <p:sp>
            <p:nvSpPr>
              <p:cNvPr id="302"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03"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4"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5"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06"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07"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308"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311"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312"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313"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314"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315"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316"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317" name="Rectangle 6"/>
          <p:cNvSpPr/>
          <p:nvPr/>
        </p:nvSpPr>
        <p:spPr>
          <a:xfrm>
            <a:off x="243838" y="182878"/>
            <a:ext cx="11704322" cy="6492242"/>
          </a:xfrm>
          <a:prstGeom prst="rect">
            <a:avLst/>
          </a:prstGeom>
          <a:blipFill>
            <a:blip r:embed="rId3"/>
            <a:stretch>
              <a:fillRect/>
            </a:stretch>
          </a:blipFill>
          <a:ln w="28575">
            <a:solidFill>
              <a:schemeClr val="accent2"/>
            </a:solidFill>
          </a:ln>
        </p:spPr>
        <p:txBody>
          <a:bodyPr lIns="45719" rIns="45719"/>
          <a:lstStyle/>
          <a:p>
            <a:pPr>
              <a:defRPr>
                <a:latin typeface="Arial"/>
                <a:ea typeface="Arial"/>
                <a:cs typeface="Arial"/>
                <a:sym typeface="Arial"/>
              </a:defRPr>
            </a:pPr>
            <a:endParaRPr/>
          </a:p>
        </p:txBody>
      </p:sp>
      <p:pic>
        <p:nvPicPr>
          <p:cNvPr id="318" name="Picture 9" descr="Picture 9"/>
          <p:cNvPicPr>
            <a:picLocks noChangeAspect="1"/>
          </p:cNvPicPr>
          <p:nvPr/>
        </p:nvPicPr>
        <p:blipFill>
          <a:blip r:embed="rId4">
            <a:extLst/>
          </a:blip>
          <a:stretch>
            <a:fillRect/>
          </a:stretch>
        </p:blipFill>
        <p:spPr>
          <a:xfrm>
            <a:off x="2283536" y="2788248"/>
            <a:ext cx="7624926" cy="1281503"/>
          </a:xfrm>
          <a:prstGeom prst="rect">
            <a:avLst/>
          </a:prstGeom>
          <a:ln w="12700">
            <a:miter lim="400000"/>
          </a:ln>
        </p:spPr>
      </p:pic>
      <p:sp>
        <p:nvSpPr>
          <p:cNvPr id="319" name="Slide Numb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grpSp>
        <p:nvGrpSpPr>
          <p:cNvPr id="68" name="Group 13"/>
          <p:cNvGrpSpPr/>
          <p:nvPr/>
        </p:nvGrpSpPr>
        <p:grpSpPr>
          <a:xfrm>
            <a:off x="0" y="7701"/>
            <a:ext cx="12192002" cy="6858065"/>
            <a:chOff x="0" y="0"/>
            <a:chExt cx="12192000" cy="6858063"/>
          </a:xfrm>
        </p:grpSpPr>
        <p:sp>
          <p:nvSpPr>
            <p:cNvPr id="58"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9"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67" name="Group 7"/>
            <p:cNvGrpSpPr/>
            <p:nvPr/>
          </p:nvGrpSpPr>
          <p:grpSpPr>
            <a:xfrm>
              <a:off x="-1" y="-1"/>
              <a:ext cx="12192002" cy="6858065"/>
              <a:chOff x="0" y="0"/>
              <a:chExt cx="12192001" cy="6858063"/>
            </a:xfrm>
          </p:grpSpPr>
          <p:sp>
            <p:nvSpPr>
              <p:cNvPr id="60"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61"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62"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63"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64"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65"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66"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69"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70"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71"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72"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73"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74"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75" name="Title Text"/>
          <p:cNvSpPr txBox="1">
            <a:spLocks noGrp="1"/>
          </p:cNvSpPr>
          <p:nvPr>
            <p:ph type="title"/>
          </p:nvPr>
        </p:nvSpPr>
        <p:spPr>
          <a:xfrm>
            <a:off x="1106424" y="1173574"/>
            <a:ext cx="9966960" cy="2926081"/>
          </a:xfrm>
          <a:prstGeom prst="rect">
            <a:avLst/>
          </a:prstGeom>
        </p:spPr>
        <p:txBody>
          <a:bodyPr anchor="b"/>
          <a:lstStyle>
            <a:lvl1pPr algn="ctr">
              <a:lnSpc>
                <a:spcPct val="85000"/>
              </a:lnSpc>
              <a:defRPr sz="6000" b="1">
                <a:solidFill>
                  <a:srgbClr val="404040"/>
                </a:solidFill>
              </a:defRPr>
            </a:lvl1pPr>
          </a:lstStyle>
          <a:p>
            <a:r>
              <a:t>Title Text</a:t>
            </a:r>
          </a:p>
        </p:txBody>
      </p:sp>
      <p:sp>
        <p:nvSpPr>
          <p:cNvPr id="76" name="Body Level One…"/>
          <p:cNvSpPr txBox="1">
            <a:spLocks noGrp="1"/>
          </p:cNvSpPr>
          <p:nvPr>
            <p:ph type="body" sz="quarter" idx="1"/>
          </p:nvPr>
        </p:nvSpPr>
        <p:spPr>
          <a:xfrm>
            <a:off x="1709927" y="4154520"/>
            <a:ext cx="8769097" cy="1363807"/>
          </a:xfrm>
          <a:prstGeom prst="rect">
            <a:avLst/>
          </a:prstGeom>
        </p:spPr>
        <p:txBody>
          <a:bodyPr/>
          <a:lstStyle>
            <a:lvl1pPr marL="0" indent="0" algn="ctr">
              <a:buClrTx/>
              <a:buSzTx/>
              <a:buNone/>
              <a:defRPr sz="1800">
                <a:solidFill>
                  <a:srgbClr val="0B4D28"/>
                </a:solidFill>
              </a:defRPr>
            </a:lvl1pPr>
            <a:lvl2pPr marL="0" indent="342900" algn="ctr">
              <a:buClrTx/>
              <a:buSzTx/>
              <a:buNone/>
              <a:defRPr sz="1800">
                <a:solidFill>
                  <a:srgbClr val="0B4D28"/>
                </a:solidFill>
              </a:defRPr>
            </a:lvl2pPr>
            <a:lvl3pPr marL="0" indent="685800" algn="ctr">
              <a:buClrTx/>
              <a:buSzTx/>
              <a:buNone/>
              <a:defRPr sz="1800">
                <a:solidFill>
                  <a:srgbClr val="0B4D28"/>
                </a:solidFill>
              </a:defRPr>
            </a:lvl3pPr>
            <a:lvl4pPr marL="0" indent="1028700" algn="ctr">
              <a:buClrTx/>
              <a:buSzTx/>
              <a:buNone/>
              <a:defRPr sz="1800">
                <a:solidFill>
                  <a:srgbClr val="0B4D28"/>
                </a:solidFill>
              </a:defRPr>
            </a:lvl4pPr>
            <a:lvl5pPr marL="0" indent="1371600" algn="ctr">
              <a:buClrTx/>
              <a:buSzTx/>
              <a:buNone/>
              <a:defRPr sz="1800">
                <a:solidFill>
                  <a:srgbClr val="0B4D28"/>
                </a:solidFill>
              </a:defRPr>
            </a:lvl5pPr>
          </a:lstStyle>
          <a:p>
            <a:r>
              <a:t>Body Level One</a:t>
            </a:r>
          </a:p>
          <a:p>
            <a:pPr lvl="1"/>
            <a:r>
              <a:t>Body Level Two</a:t>
            </a:r>
          </a:p>
          <a:p>
            <a:pPr lvl="2"/>
            <a:r>
              <a:t>Body Level Three</a:t>
            </a:r>
          </a:p>
          <a:p>
            <a:pPr lvl="3"/>
            <a:r>
              <a:t>Body Level Four</a:t>
            </a:r>
          </a:p>
          <a:p>
            <a:pPr lvl="4"/>
            <a:r>
              <a:t>Body Level Five</a:t>
            </a:r>
          </a:p>
        </p:txBody>
      </p:sp>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8" name="Straight Connector 6"/>
          <p:cNvSpPr/>
          <p:nvPr/>
        </p:nvSpPr>
        <p:spPr>
          <a:xfrm>
            <a:off x="1981202" y="4020408"/>
            <a:ext cx="8229601" cy="1"/>
          </a:xfrm>
          <a:prstGeom prst="line">
            <a:avLst/>
          </a:prstGeom>
          <a:ln w="12700">
            <a:solidFill>
              <a:schemeClr val="accent1"/>
            </a:solidFill>
          </a:ln>
        </p:spPr>
        <p:txBody>
          <a:bodyPr lIns="45719" rIns="45719"/>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85" name="Title Text"/>
          <p:cNvSpPr txBox="1">
            <a:spLocks noGrp="1"/>
          </p:cNvSpPr>
          <p:nvPr>
            <p:ph type="title"/>
          </p:nvPr>
        </p:nvSpPr>
        <p:spPr>
          <a:xfrm>
            <a:off x="225778" y="2"/>
            <a:ext cx="11787329" cy="902527"/>
          </a:xfrm>
          <a:prstGeom prst="rect">
            <a:avLst/>
          </a:prstGeom>
        </p:spPr>
        <p:txBody>
          <a:bodyPr/>
          <a:lstStyle/>
          <a:p>
            <a:r>
              <a:t>Title Text</a:t>
            </a:r>
          </a:p>
        </p:txBody>
      </p:sp>
      <p:sp>
        <p:nvSpPr>
          <p:cNvPr id="86" name="Body Level One…"/>
          <p:cNvSpPr txBox="1">
            <a:spLocks noGrp="1"/>
          </p:cNvSpPr>
          <p:nvPr>
            <p:ph type="body" idx="1"/>
          </p:nvPr>
        </p:nvSpPr>
        <p:spPr>
          <a:xfrm>
            <a:off x="623034" y="1017331"/>
            <a:ext cx="11390072" cy="52214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nd Content - No Footer">
    <p:spTree>
      <p:nvGrpSpPr>
        <p:cNvPr id="1" name=""/>
        <p:cNvGrpSpPr/>
        <p:nvPr/>
      </p:nvGrpSpPr>
      <p:grpSpPr>
        <a:xfrm>
          <a:off x="0" y="0"/>
          <a:ext cx="0" cy="0"/>
          <a:chOff x="0" y="0"/>
          <a:chExt cx="0" cy="0"/>
        </a:xfrm>
      </p:grpSpPr>
      <p:grpSp>
        <p:nvGrpSpPr>
          <p:cNvPr id="104" name="Group 13"/>
          <p:cNvGrpSpPr/>
          <p:nvPr/>
        </p:nvGrpSpPr>
        <p:grpSpPr>
          <a:xfrm>
            <a:off x="0" y="7701"/>
            <a:ext cx="12192002" cy="6858065"/>
            <a:chOff x="0" y="0"/>
            <a:chExt cx="12192000" cy="6858063"/>
          </a:xfrm>
        </p:grpSpPr>
        <p:sp>
          <p:nvSpPr>
            <p:cNvPr id="94"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95"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03" name="Group 7"/>
            <p:cNvGrpSpPr/>
            <p:nvPr/>
          </p:nvGrpSpPr>
          <p:grpSpPr>
            <a:xfrm>
              <a:off x="-1" y="-1"/>
              <a:ext cx="12192002" cy="6858065"/>
              <a:chOff x="0" y="0"/>
              <a:chExt cx="12192001" cy="6858063"/>
            </a:xfrm>
          </p:grpSpPr>
          <p:sp>
            <p:nvSpPr>
              <p:cNvPr id="96"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97"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98"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99"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00"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01"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102"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105"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106"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07"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08"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09"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10"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11" name="Rectangle 3"/>
          <p:cNvSpPr/>
          <p:nvPr/>
        </p:nvSpPr>
        <p:spPr>
          <a:xfrm>
            <a:off x="0" y="6127846"/>
            <a:ext cx="12192000" cy="73015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2" name="Title Text"/>
          <p:cNvSpPr txBox="1">
            <a:spLocks noGrp="1"/>
          </p:cNvSpPr>
          <p:nvPr>
            <p:ph type="title"/>
          </p:nvPr>
        </p:nvSpPr>
        <p:spPr>
          <a:xfrm>
            <a:off x="225778" y="2"/>
            <a:ext cx="11787329" cy="902527"/>
          </a:xfrm>
          <a:prstGeom prst="rect">
            <a:avLst/>
          </a:prstGeom>
        </p:spPr>
        <p:txBody>
          <a:bodyPr/>
          <a:lstStyle/>
          <a:p>
            <a:r>
              <a:t>Title Text</a:t>
            </a:r>
          </a:p>
        </p:txBody>
      </p:sp>
      <p:sp>
        <p:nvSpPr>
          <p:cNvPr id="113" name="Body Level One…"/>
          <p:cNvSpPr txBox="1">
            <a:spLocks noGrp="1"/>
          </p:cNvSpPr>
          <p:nvPr>
            <p:ph type="body" idx="1"/>
          </p:nvPr>
        </p:nvSpPr>
        <p:spPr>
          <a:xfrm>
            <a:off x="623034" y="1017331"/>
            <a:ext cx="11390072" cy="560183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4" name="Slide Number"/>
          <p:cNvSpPr txBox="1">
            <a:spLocks noGrp="1"/>
          </p:cNvSpPr>
          <p:nvPr>
            <p:ph type="sldNum" sz="quarter" idx="2"/>
          </p:nvPr>
        </p:nvSpPr>
        <p:spPr>
          <a:xfrm>
            <a:off x="11767701" y="6621391"/>
            <a:ext cx="245403" cy="22698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nd Content - Small Header No Footer">
    <p:spTree>
      <p:nvGrpSpPr>
        <p:cNvPr id="1" name=""/>
        <p:cNvGrpSpPr/>
        <p:nvPr/>
      </p:nvGrpSpPr>
      <p:grpSpPr>
        <a:xfrm>
          <a:off x="0" y="0"/>
          <a:ext cx="0" cy="0"/>
          <a:chOff x="0" y="0"/>
          <a:chExt cx="0" cy="0"/>
        </a:xfrm>
      </p:grpSpPr>
      <p:grpSp>
        <p:nvGrpSpPr>
          <p:cNvPr id="131" name="Group 13"/>
          <p:cNvGrpSpPr/>
          <p:nvPr/>
        </p:nvGrpSpPr>
        <p:grpSpPr>
          <a:xfrm>
            <a:off x="0" y="7701"/>
            <a:ext cx="12192002" cy="6858065"/>
            <a:chOff x="0" y="0"/>
            <a:chExt cx="12192000" cy="6858063"/>
          </a:xfrm>
        </p:grpSpPr>
        <p:sp>
          <p:nvSpPr>
            <p:cNvPr id="121"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22"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30" name="Group 7"/>
            <p:cNvGrpSpPr/>
            <p:nvPr/>
          </p:nvGrpSpPr>
          <p:grpSpPr>
            <a:xfrm>
              <a:off x="-1" y="-1"/>
              <a:ext cx="12192002" cy="6858065"/>
              <a:chOff x="0" y="0"/>
              <a:chExt cx="12192001" cy="6858063"/>
            </a:xfrm>
          </p:grpSpPr>
          <p:sp>
            <p:nvSpPr>
              <p:cNvPr id="123"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24"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25"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26"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27"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28"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129"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132"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133"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34"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35"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36"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37"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38" name="Rectangle 3"/>
          <p:cNvSpPr/>
          <p:nvPr/>
        </p:nvSpPr>
        <p:spPr>
          <a:xfrm>
            <a:off x="0" y="6127846"/>
            <a:ext cx="12192000" cy="73015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39" name="Title Text"/>
          <p:cNvSpPr txBox="1">
            <a:spLocks noGrp="1"/>
          </p:cNvSpPr>
          <p:nvPr>
            <p:ph type="title"/>
          </p:nvPr>
        </p:nvSpPr>
        <p:spPr>
          <a:xfrm>
            <a:off x="225778" y="2"/>
            <a:ext cx="11787329" cy="577566"/>
          </a:xfrm>
          <a:prstGeom prst="rect">
            <a:avLst/>
          </a:prstGeom>
        </p:spPr>
        <p:txBody>
          <a:bodyPr/>
          <a:lstStyle/>
          <a:p>
            <a:r>
              <a:t>Title Text</a:t>
            </a:r>
          </a:p>
        </p:txBody>
      </p:sp>
      <p:grpSp>
        <p:nvGrpSpPr>
          <p:cNvPr id="148" name="Group 13"/>
          <p:cNvGrpSpPr/>
          <p:nvPr/>
        </p:nvGrpSpPr>
        <p:grpSpPr>
          <a:xfrm>
            <a:off x="0" y="7701"/>
            <a:ext cx="12192003" cy="6858065"/>
            <a:chOff x="0" y="0"/>
            <a:chExt cx="12192001" cy="6858063"/>
          </a:xfrm>
        </p:grpSpPr>
        <p:sp>
          <p:nvSpPr>
            <p:cNvPr id="140" name="Right Triangle 14"/>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41" name="Right Triangle 15"/>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47" name="Group 16"/>
            <p:cNvGrpSpPr/>
            <p:nvPr/>
          </p:nvGrpSpPr>
          <p:grpSpPr>
            <a:xfrm>
              <a:off x="-1" y="-1"/>
              <a:ext cx="12192003" cy="6665479"/>
              <a:chOff x="0" y="0"/>
              <a:chExt cx="12192001" cy="6665477"/>
            </a:xfrm>
          </p:grpSpPr>
          <p:sp>
            <p:nvSpPr>
              <p:cNvPr id="142" name="Rectangle 17"/>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43" name="Right Triangle 18"/>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44" name="Right Triangle 1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45" name="Rectangle 20"/>
              <p:cNvSpPr/>
              <p:nvPr/>
            </p:nvSpPr>
            <p:spPr>
              <a:xfrm>
                <a:off x="-1" y="1779391"/>
                <a:ext cx="12192001" cy="4446323"/>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46" name="Rectangle 21"/>
              <p:cNvSpPr/>
              <p:nvPr/>
            </p:nvSpPr>
            <p:spPr>
              <a:xfrm>
                <a:off x="-1" y="590263"/>
                <a:ext cx="12192003" cy="551073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grpSp>
      </p:grpSp>
      <p:sp>
        <p:nvSpPr>
          <p:cNvPr id="149" name="Straight Connector 24"/>
          <p:cNvSpPr/>
          <p:nvPr/>
        </p:nvSpPr>
        <p:spPr>
          <a:xfrm flipH="1" flipV="1">
            <a:off x="0" y="593400"/>
            <a:ext cx="11780715"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50" name="Straight Connector 25"/>
          <p:cNvSpPr/>
          <p:nvPr/>
        </p:nvSpPr>
        <p:spPr>
          <a:xfrm flipV="1">
            <a:off x="11787948" y="2393"/>
            <a:ext cx="408045" cy="587486"/>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51" name="Slide Number"/>
          <p:cNvSpPr txBox="1">
            <a:spLocks noGrp="1"/>
          </p:cNvSpPr>
          <p:nvPr>
            <p:ph type="sldNum" sz="quarter" idx="2"/>
          </p:nvPr>
        </p:nvSpPr>
        <p:spPr>
          <a:xfrm>
            <a:off x="11767701" y="6621391"/>
            <a:ext cx="245403" cy="226986"/>
          </a:xfrm>
          <a:prstGeom prst="rect">
            <a:avLst/>
          </a:prstGeom>
        </p:spPr>
        <p:txBody>
          <a:bodyPr/>
          <a:lstStyle>
            <a:lvl1pPr>
              <a:defRPr>
                <a:solidFill>
                  <a:srgbClr val="0F3F66"/>
                </a:solidFill>
              </a:defRPr>
            </a:lvl1pPr>
          </a:lstStyle>
          <a:p>
            <a:fld id="{86CB4B4D-7CA3-9044-876B-883B54F8677D}" type="slidenum">
              <a:t>‹#›</a:t>
            </a:fld>
            <a:endParaRPr/>
          </a:p>
        </p:txBody>
      </p:sp>
      <p:sp>
        <p:nvSpPr>
          <p:cNvPr id="152" name="Body Level One…"/>
          <p:cNvSpPr txBox="1">
            <a:spLocks noGrp="1"/>
          </p:cNvSpPr>
          <p:nvPr>
            <p:ph type="body" idx="1"/>
          </p:nvPr>
        </p:nvSpPr>
        <p:spPr>
          <a:xfrm>
            <a:off x="623034" y="749295"/>
            <a:ext cx="11390072" cy="586987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grpSp>
        <p:nvGrpSpPr>
          <p:cNvPr id="169" name="Group 13"/>
          <p:cNvGrpSpPr/>
          <p:nvPr/>
        </p:nvGrpSpPr>
        <p:grpSpPr>
          <a:xfrm>
            <a:off x="0" y="7701"/>
            <a:ext cx="12192002" cy="6858065"/>
            <a:chOff x="0" y="0"/>
            <a:chExt cx="12192000" cy="6858063"/>
          </a:xfrm>
        </p:grpSpPr>
        <p:sp>
          <p:nvSpPr>
            <p:cNvPr id="159"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60"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68" name="Group 7"/>
            <p:cNvGrpSpPr/>
            <p:nvPr/>
          </p:nvGrpSpPr>
          <p:grpSpPr>
            <a:xfrm>
              <a:off x="-1" y="-1"/>
              <a:ext cx="12192002" cy="6858065"/>
              <a:chOff x="0" y="0"/>
              <a:chExt cx="12192001" cy="6858063"/>
            </a:xfrm>
          </p:grpSpPr>
          <p:sp>
            <p:nvSpPr>
              <p:cNvPr id="161"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62"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63"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64"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65"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66"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167"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170"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171"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72"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73"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74"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75"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76" name="Title Text"/>
          <p:cNvSpPr txBox="1">
            <a:spLocks noGrp="1"/>
          </p:cNvSpPr>
          <p:nvPr>
            <p:ph type="title"/>
          </p:nvPr>
        </p:nvSpPr>
        <p:spPr>
          <a:xfrm>
            <a:off x="225778" y="2"/>
            <a:ext cx="11787329" cy="902527"/>
          </a:xfrm>
          <a:prstGeom prst="rect">
            <a:avLst/>
          </a:prstGeom>
        </p:spPr>
        <p:txBody>
          <a:bodyPr/>
          <a:lstStyle/>
          <a:p>
            <a:r>
              <a:t>Title Text</a:t>
            </a:r>
          </a:p>
        </p:txBody>
      </p:sp>
      <p:sp>
        <p:nvSpPr>
          <p:cNvPr id="177" name="Body Level One…"/>
          <p:cNvSpPr txBox="1">
            <a:spLocks noGrp="1"/>
          </p:cNvSpPr>
          <p:nvPr>
            <p:ph type="body" sz="half" idx="1"/>
          </p:nvPr>
        </p:nvSpPr>
        <p:spPr>
          <a:xfrm>
            <a:off x="430306" y="1277470"/>
            <a:ext cx="5467575" cy="4803290"/>
          </a:xfrm>
          <a:prstGeom prst="rect">
            <a:avLst/>
          </a:prstGeom>
        </p:spPr>
        <p:txBody>
          <a:bodyPr/>
          <a:lstStyle>
            <a:lvl1pPr>
              <a:defRPr sz="1600"/>
            </a:lvl1pPr>
            <a:lvl2pPr marL="409893" indent="-182879">
              <a:defRPr sz="1600"/>
            </a:lvl2pPr>
            <a:lvl3pPr marL="609478" indent="-211015">
              <a:defRPr sz="1600"/>
            </a:lvl3pPr>
            <a:lvl4pPr marL="800629" indent="-230717">
              <a:defRPr sz="1600"/>
            </a:lvl4pPr>
            <a:lvl5pPr marL="971550" indent="-228600">
              <a:defRPr sz="1600"/>
            </a:lvl5pPr>
          </a:lstStyle>
          <a:p>
            <a:r>
              <a:t>Body Level One</a:t>
            </a:r>
          </a:p>
          <a:p>
            <a:pPr lvl="1"/>
            <a:r>
              <a:t>Body Level Two</a:t>
            </a:r>
          </a:p>
          <a:p>
            <a:pPr lvl="2"/>
            <a:r>
              <a:t>Body Level Three</a:t>
            </a:r>
          </a:p>
          <a:p>
            <a:pPr lvl="3"/>
            <a:r>
              <a:t>Body Level Four</a:t>
            </a:r>
          </a:p>
          <a:p>
            <a:pPr lvl="4"/>
            <a:r>
              <a:t>Body Level Five</a:t>
            </a:r>
          </a:p>
        </p:txBody>
      </p:sp>
      <p:sp>
        <p:nvSpPr>
          <p:cNvPr id="1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grpSp>
        <p:nvGrpSpPr>
          <p:cNvPr id="195" name="Group 13"/>
          <p:cNvGrpSpPr/>
          <p:nvPr/>
        </p:nvGrpSpPr>
        <p:grpSpPr>
          <a:xfrm>
            <a:off x="0" y="7701"/>
            <a:ext cx="12192002" cy="6858065"/>
            <a:chOff x="0" y="0"/>
            <a:chExt cx="12192000" cy="6858063"/>
          </a:xfrm>
        </p:grpSpPr>
        <p:sp>
          <p:nvSpPr>
            <p:cNvPr id="185"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86"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94" name="Group 7"/>
            <p:cNvGrpSpPr/>
            <p:nvPr/>
          </p:nvGrpSpPr>
          <p:grpSpPr>
            <a:xfrm>
              <a:off x="-1" y="-1"/>
              <a:ext cx="12192002" cy="6858065"/>
              <a:chOff x="0" y="0"/>
              <a:chExt cx="12192001" cy="6858063"/>
            </a:xfrm>
          </p:grpSpPr>
          <p:sp>
            <p:nvSpPr>
              <p:cNvPr id="187"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88"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89"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90"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91"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92"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193"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196"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197"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98"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99"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00"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01"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02" name="Title Text"/>
          <p:cNvSpPr txBox="1">
            <a:spLocks noGrp="1"/>
          </p:cNvSpPr>
          <p:nvPr>
            <p:ph type="title"/>
          </p:nvPr>
        </p:nvSpPr>
        <p:spPr>
          <a:xfrm>
            <a:off x="225778" y="2"/>
            <a:ext cx="11787329" cy="902527"/>
          </a:xfrm>
          <a:prstGeom prst="rect">
            <a:avLst/>
          </a:prstGeom>
        </p:spPr>
        <p:txBody>
          <a:bodyPr/>
          <a:lstStyle/>
          <a:p>
            <a:r>
              <a:t>Title Text</a:t>
            </a:r>
          </a:p>
        </p:txBody>
      </p:sp>
      <p:sp>
        <p:nvSpPr>
          <p:cNvPr id="203" name="Body Level One…"/>
          <p:cNvSpPr txBox="1">
            <a:spLocks noGrp="1"/>
          </p:cNvSpPr>
          <p:nvPr>
            <p:ph type="body" sz="quarter" idx="1"/>
          </p:nvPr>
        </p:nvSpPr>
        <p:spPr>
          <a:xfrm>
            <a:off x="454715" y="1031624"/>
            <a:ext cx="5468113" cy="777241"/>
          </a:xfrm>
          <a:prstGeom prst="rect">
            <a:avLst/>
          </a:prstGeom>
        </p:spPr>
        <p:txBody>
          <a:bodyPr anchor="ctr"/>
          <a:lstStyle>
            <a:lvl1pPr marL="0" indent="0">
              <a:spcBef>
                <a:spcPts val="0"/>
              </a:spcBef>
              <a:buClrTx/>
              <a:buSzTx/>
              <a:buNone/>
              <a:defRPr sz="1800" b="1"/>
            </a:lvl1pPr>
            <a:lvl2pPr marL="0" indent="342900">
              <a:spcBef>
                <a:spcPts val="0"/>
              </a:spcBef>
              <a:buClrTx/>
              <a:buSzTx/>
              <a:buNone/>
              <a:defRPr sz="1800" b="1"/>
            </a:lvl2pPr>
            <a:lvl3pPr marL="0" indent="685800">
              <a:spcBef>
                <a:spcPts val="0"/>
              </a:spcBef>
              <a:buClrTx/>
              <a:buSzTx/>
              <a:buNone/>
              <a:defRPr sz="1800" b="1"/>
            </a:lvl3pPr>
            <a:lvl4pPr marL="0" indent="1028700">
              <a:spcBef>
                <a:spcPts val="0"/>
              </a:spcBef>
              <a:buClrTx/>
              <a:buSzTx/>
              <a:buNone/>
              <a:defRPr sz="1800" b="1"/>
            </a:lvl4pPr>
            <a:lvl5pPr marL="0" indent="1371600">
              <a:spcBef>
                <a:spcPts val="0"/>
              </a:spcBef>
              <a:buClrTx/>
              <a:buSzTx/>
              <a:buNone/>
              <a:defRPr sz="1800" b="1"/>
            </a:lvl5pPr>
          </a:lstStyle>
          <a:p>
            <a:r>
              <a:t>Body Level One</a:t>
            </a:r>
          </a:p>
          <a:p>
            <a:pPr lvl="1"/>
            <a:r>
              <a:t>Body Level Two</a:t>
            </a:r>
          </a:p>
          <a:p>
            <a:pPr lvl="2"/>
            <a:r>
              <a:t>Body Level Three</a:t>
            </a:r>
          </a:p>
          <a:p>
            <a:pPr lvl="3"/>
            <a:r>
              <a:t>Body Level Four</a:t>
            </a:r>
          </a:p>
          <a:p>
            <a:pPr lvl="4"/>
            <a:r>
              <a:t>Body Level Five</a:t>
            </a:r>
          </a:p>
        </p:txBody>
      </p:sp>
      <p:sp>
        <p:nvSpPr>
          <p:cNvPr id="204" name="Text Placeholder 4"/>
          <p:cNvSpPr>
            <a:spLocks noGrp="1"/>
          </p:cNvSpPr>
          <p:nvPr>
            <p:ph type="body" sz="quarter" idx="21"/>
          </p:nvPr>
        </p:nvSpPr>
        <p:spPr>
          <a:xfrm>
            <a:off x="6269173" y="1031624"/>
            <a:ext cx="5468113" cy="777241"/>
          </a:xfrm>
          <a:prstGeom prst="rect">
            <a:avLst/>
          </a:prstGeom>
        </p:spPr>
        <p:txBody>
          <a:bodyPr anchor="ctr"/>
          <a:lstStyle/>
          <a:p>
            <a:pPr marL="0" indent="0">
              <a:spcBef>
                <a:spcPts val="0"/>
              </a:spcBef>
              <a:buClrTx/>
              <a:buSzTx/>
              <a:buNone/>
              <a:defRPr sz="1800" b="1"/>
            </a:pPr>
            <a:endParaRPr/>
          </a:p>
        </p:txBody>
      </p:sp>
      <p:sp>
        <p:nvSpPr>
          <p:cNvPr id="20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grpSp>
        <p:nvGrpSpPr>
          <p:cNvPr id="222" name="Group 13"/>
          <p:cNvGrpSpPr/>
          <p:nvPr/>
        </p:nvGrpSpPr>
        <p:grpSpPr>
          <a:xfrm>
            <a:off x="0" y="7701"/>
            <a:ext cx="12192002" cy="6858065"/>
            <a:chOff x="0" y="0"/>
            <a:chExt cx="12192000" cy="6858063"/>
          </a:xfrm>
        </p:grpSpPr>
        <p:sp>
          <p:nvSpPr>
            <p:cNvPr id="212"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13"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221" name="Group 7"/>
            <p:cNvGrpSpPr/>
            <p:nvPr/>
          </p:nvGrpSpPr>
          <p:grpSpPr>
            <a:xfrm>
              <a:off x="-1" y="-1"/>
              <a:ext cx="12192002" cy="6858065"/>
              <a:chOff x="0" y="0"/>
              <a:chExt cx="12192001" cy="6858063"/>
            </a:xfrm>
          </p:grpSpPr>
          <p:sp>
            <p:nvSpPr>
              <p:cNvPr id="214"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15"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16"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17"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18"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19"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220"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223"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224"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25"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26"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27"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28"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29" name="Title Text"/>
          <p:cNvSpPr txBox="1">
            <a:spLocks noGrp="1"/>
          </p:cNvSpPr>
          <p:nvPr>
            <p:ph type="title"/>
          </p:nvPr>
        </p:nvSpPr>
        <p:spPr>
          <a:xfrm>
            <a:off x="225778" y="2"/>
            <a:ext cx="11787329" cy="902527"/>
          </a:xfrm>
          <a:prstGeom prst="rect">
            <a:avLst/>
          </a:prstGeom>
        </p:spPr>
        <p:txBody>
          <a:bodyPr/>
          <a:lstStyle/>
          <a:p>
            <a:r>
              <a:t>Title Text</a:t>
            </a:r>
          </a:p>
        </p:txBody>
      </p:sp>
      <p:sp>
        <p:nvSpPr>
          <p:cNvPr id="2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grpSp>
        <p:nvGrpSpPr>
          <p:cNvPr id="247" name="Group 13"/>
          <p:cNvGrpSpPr/>
          <p:nvPr/>
        </p:nvGrpSpPr>
        <p:grpSpPr>
          <a:xfrm>
            <a:off x="0" y="7701"/>
            <a:ext cx="12192002" cy="6858065"/>
            <a:chOff x="0" y="0"/>
            <a:chExt cx="12192000" cy="6858063"/>
          </a:xfrm>
        </p:grpSpPr>
        <p:sp>
          <p:nvSpPr>
            <p:cNvPr id="237"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38"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246" name="Group 7"/>
            <p:cNvGrpSpPr/>
            <p:nvPr/>
          </p:nvGrpSpPr>
          <p:grpSpPr>
            <a:xfrm>
              <a:off x="-1" y="-1"/>
              <a:ext cx="12192002" cy="6858065"/>
              <a:chOff x="0" y="0"/>
              <a:chExt cx="12192001" cy="6858063"/>
            </a:xfrm>
          </p:grpSpPr>
          <p:sp>
            <p:nvSpPr>
              <p:cNvPr id="239"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40"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1"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2"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43"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44"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245"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248"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249"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50"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51"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52"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53"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54" name="Title Text"/>
          <p:cNvSpPr txBox="1">
            <a:spLocks noGrp="1"/>
          </p:cNvSpPr>
          <p:nvPr>
            <p:ph type="title"/>
          </p:nvPr>
        </p:nvSpPr>
        <p:spPr>
          <a:xfrm>
            <a:off x="1143000" y="1097280"/>
            <a:ext cx="3779521" cy="1737361"/>
          </a:xfrm>
          <a:prstGeom prst="rect">
            <a:avLst/>
          </a:prstGeom>
        </p:spPr>
        <p:txBody>
          <a:bodyPr anchor="b"/>
          <a:lstStyle>
            <a:lvl1pPr>
              <a:defRPr sz="3000"/>
            </a:lvl1pPr>
          </a:lstStyle>
          <a:p>
            <a:r>
              <a:t>Title Text</a:t>
            </a:r>
          </a:p>
        </p:txBody>
      </p:sp>
      <p:sp>
        <p:nvSpPr>
          <p:cNvPr id="255" name="Body Level One…"/>
          <p:cNvSpPr txBox="1">
            <a:spLocks noGrp="1"/>
          </p:cNvSpPr>
          <p:nvPr>
            <p:ph type="body" sz="half" idx="1"/>
          </p:nvPr>
        </p:nvSpPr>
        <p:spPr>
          <a:xfrm>
            <a:off x="5505753" y="1097280"/>
            <a:ext cx="5532852" cy="5025224"/>
          </a:xfrm>
          <a:prstGeom prst="rect">
            <a:avLst/>
          </a:prstGeom>
        </p:spPr>
        <p:txBody>
          <a:bodyPr/>
          <a:lstStyle>
            <a:lvl1pPr marL="227013" indent="-173038">
              <a:defRPr sz="2400"/>
            </a:lvl1pPr>
            <a:lvl2pPr marL="422955" indent="-195942">
              <a:defRPr sz="2400"/>
            </a:lvl2pPr>
            <a:lvl3pPr marL="627062" indent="-228600">
              <a:defRPr sz="2400"/>
            </a:lvl3pPr>
            <a:lvl4pPr marL="846772" indent="-276860">
              <a:defRPr sz="2400"/>
            </a:lvl4pPr>
            <a:lvl5pPr marL="1017269" indent="-274319">
              <a:defRPr sz="2400"/>
            </a:lvl5pPr>
          </a:lstStyle>
          <a:p>
            <a:r>
              <a:t>Body Level One</a:t>
            </a:r>
          </a:p>
          <a:p>
            <a:pPr lvl="1"/>
            <a:r>
              <a:t>Body Level Two</a:t>
            </a:r>
          </a:p>
          <a:p>
            <a:pPr lvl="2"/>
            <a:r>
              <a:t>Body Level Three</a:t>
            </a:r>
          </a:p>
          <a:p>
            <a:pPr lvl="3"/>
            <a:r>
              <a:t>Body Level Four</a:t>
            </a:r>
          </a:p>
          <a:p>
            <a:pPr lvl="4"/>
            <a:r>
              <a:t>Body Level Five</a:t>
            </a:r>
          </a:p>
        </p:txBody>
      </p:sp>
      <p:sp>
        <p:nvSpPr>
          <p:cNvPr id="256" name="Text Placeholder 3"/>
          <p:cNvSpPr>
            <a:spLocks noGrp="1"/>
          </p:cNvSpPr>
          <p:nvPr>
            <p:ph type="body" sz="quarter" idx="21"/>
          </p:nvPr>
        </p:nvSpPr>
        <p:spPr>
          <a:xfrm>
            <a:off x="1143000" y="2834639"/>
            <a:ext cx="3779521" cy="3287866"/>
          </a:xfrm>
          <a:prstGeom prst="rect">
            <a:avLst/>
          </a:prstGeom>
        </p:spPr>
        <p:txBody>
          <a:bodyPr/>
          <a:lstStyle/>
          <a:p>
            <a:pPr marL="0" indent="0">
              <a:lnSpc>
                <a:spcPct val="100000"/>
              </a:lnSpc>
              <a:spcBef>
                <a:spcPts val="800"/>
              </a:spcBef>
              <a:buClrTx/>
              <a:buSzTx/>
              <a:buNone/>
              <a:defRPr sz="1200"/>
            </a:pPr>
            <a:endParaRPr/>
          </a:p>
        </p:txBody>
      </p:sp>
      <p:sp>
        <p:nvSpPr>
          <p:cNvPr id="2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58" name="Title 1"/>
          <p:cNvSpPr txBox="1"/>
          <p:nvPr/>
        </p:nvSpPr>
        <p:spPr>
          <a:xfrm>
            <a:off x="271498" y="2"/>
            <a:ext cx="11695888" cy="9025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lvl1pPr defTabSz="685800">
              <a:lnSpc>
                <a:spcPct val="90000"/>
              </a:lnSpc>
              <a:defRPr sz="3600">
                <a:solidFill>
                  <a:srgbClr val="FFFFFF"/>
                </a:solidFill>
              </a:defRPr>
            </a:lvl1pPr>
          </a:lstStyle>
          <a:p>
            <a:r>
              <a:t>Click to edit Master title style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B4D28"/>
            </a:gs>
            <a:gs pos="74000">
              <a:schemeClr val="accent1"/>
            </a:gs>
            <a:gs pos="83000">
              <a:srgbClr val="31E180"/>
            </a:gs>
            <a:gs pos="100000">
              <a:srgbClr val="0B4D28"/>
            </a:gs>
          </a:gsLst>
          <a:lin ang="1200000" scaled="0"/>
        </a:gradFill>
        <a:effectLst/>
      </p:bgPr>
    </p:bg>
    <p:spTree>
      <p:nvGrpSpPr>
        <p:cNvPr id="1" name=""/>
        <p:cNvGrpSpPr/>
        <p:nvPr/>
      </p:nvGrpSpPr>
      <p:grpSpPr>
        <a:xfrm>
          <a:off x="0" y="0"/>
          <a:ext cx="0" cy="0"/>
          <a:chOff x="0" y="0"/>
          <a:chExt cx="0" cy="0"/>
        </a:xfrm>
      </p:grpSpPr>
      <p:grpSp>
        <p:nvGrpSpPr>
          <p:cNvPr id="12" name="Group 13"/>
          <p:cNvGrpSpPr/>
          <p:nvPr/>
        </p:nvGrpSpPr>
        <p:grpSpPr>
          <a:xfrm>
            <a:off x="0" y="7701"/>
            <a:ext cx="12192002" cy="6858065"/>
            <a:chOff x="0" y="0"/>
            <a:chExt cx="12192000" cy="6858063"/>
          </a:xfrm>
        </p:grpSpPr>
        <p:sp>
          <p:nvSpPr>
            <p:cNvPr id="2"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1" name="Group 7"/>
            <p:cNvGrpSpPr/>
            <p:nvPr/>
          </p:nvGrpSpPr>
          <p:grpSpPr>
            <a:xfrm>
              <a:off x="-1" y="-1"/>
              <a:ext cx="12192002" cy="6858065"/>
              <a:chOff x="0" y="0"/>
              <a:chExt cx="12192001" cy="6858063"/>
            </a:xfrm>
          </p:grpSpPr>
          <p:sp>
            <p:nvSpPr>
              <p:cNvPr id="4"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5"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6"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7"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8"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9"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10"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13" name="Picture 8" descr="Picture 8"/>
          <p:cNvPicPr>
            <a:picLocks noChangeAspect="1"/>
          </p:cNvPicPr>
          <p:nvPr/>
        </p:nvPicPr>
        <p:blipFill>
          <a:blip r:embed="rId14">
            <a:extLst/>
          </a:blip>
          <a:stretch>
            <a:fillRect/>
          </a:stretch>
        </p:blipFill>
        <p:spPr>
          <a:xfrm>
            <a:off x="727825" y="6316800"/>
            <a:ext cx="2622793" cy="440597"/>
          </a:xfrm>
          <a:prstGeom prst="rect">
            <a:avLst/>
          </a:prstGeom>
          <a:ln w="12700">
            <a:miter lim="400000"/>
          </a:ln>
        </p:spPr>
      </p:pic>
      <p:sp>
        <p:nvSpPr>
          <p:cNvPr id="14"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5"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6"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7"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8"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9" name="Slide Number"/>
          <p:cNvSpPr txBox="1">
            <a:spLocks noGrp="1"/>
          </p:cNvSpPr>
          <p:nvPr>
            <p:ph type="sldNum" sz="quarter" idx="2"/>
          </p:nvPr>
        </p:nvSpPr>
        <p:spPr>
          <a:xfrm>
            <a:off x="11767701" y="6377125"/>
            <a:ext cx="245403" cy="226987"/>
          </a:xfrm>
          <a:prstGeom prst="rect">
            <a:avLst/>
          </a:prstGeom>
          <a:ln w="12700">
            <a:miter lim="400000"/>
          </a:ln>
        </p:spPr>
        <p:txBody>
          <a:bodyPr wrap="none" lIns="45719" rIns="45719" anchor="ctr">
            <a:spAutoFit/>
          </a:bodyPr>
          <a:lstStyle>
            <a:lvl1pPr algn="r">
              <a:defRPr sz="1000">
                <a:solidFill>
                  <a:srgbClr val="0B4D28"/>
                </a:solidFill>
                <a:latin typeface="Arial"/>
                <a:ea typeface="Arial"/>
                <a:cs typeface="Arial"/>
                <a:sym typeface="Arial"/>
              </a:defRPr>
            </a:lvl1pPr>
          </a:lstStyle>
          <a:p>
            <a:fld id="{86CB4B4D-7CA3-9044-876B-883B54F8677D}" type="slidenum">
              <a:t>‹#›</a:t>
            </a:fld>
            <a:endParaRPr/>
          </a:p>
        </p:txBody>
      </p:sp>
      <p:sp>
        <p:nvSpPr>
          <p:cNvPr id="20"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21"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1pPr>
      <a:lvl2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2pPr>
      <a:lvl3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3pPr>
      <a:lvl4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4pPr>
      <a:lvl5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5pPr>
      <a:lvl6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6pPr>
      <a:lvl7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7pPr>
      <a:lvl8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8pPr>
      <a:lvl9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9pPr>
    </p:titleStyle>
    <p:bodyStyle>
      <a:lvl1pPr marL="227013" marR="0" indent="-173037"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1pPr>
      <a:lvl2pPr marL="427037" marR="0" indent="-200024"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2pPr>
      <a:lvl3pPr marL="638493" marR="0" indent="-24003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3pPr>
      <a:lvl4pPr marL="839082" marR="0" indent="-26917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4pPr>
      <a:lvl5pPr marL="1009650" marR="0" indent="-26670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5pPr>
      <a:lvl6pPr marL="1271450" marR="0" indent="-34290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6pPr>
      <a:lvl7pPr marL="1471450" marR="0" indent="-34290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7pPr>
      <a:lvl8pPr marL="1671449" marR="0" indent="-342899"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8pPr>
      <a:lvl9pPr marL="1871449" marR="0" indent="-34290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Title 1"/>
          <p:cNvSpPr txBox="1">
            <a:spLocks noGrp="1"/>
          </p:cNvSpPr>
          <p:nvPr>
            <p:ph type="title"/>
          </p:nvPr>
        </p:nvSpPr>
        <p:spPr>
          <a:xfrm>
            <a:off x="225778" y="2"/>
            <a:ext cx="11787329" cy="902527"/>
          </a:xfrm>
          <a:prstGeom prst="rect">
            <a:avLst/>
          </a:prstGeom>
        </p:spPr>
        <p:txBody>
          <a:bodyPr/>
          <a:lstStyle/>
          <a:p>
            <a:r>
              <a:t>Regional Wannier Functions in Giant Systems</a:t>
            </a:r>
          </a:p>
        </p:txBody>
      </p:sp>
      <p:sp>
        <p:nvSpPr>
          <p:cNvPr id="329" name="Slide Number Placeholder 2"/>
          <p:cNvSpPr txBox="1">
            <a:spLocks noGrp="1"/>
          </p:cNvSpPr>
          <p:nvPr>
            <p:ph type="sldNum" sz="quarter" idx="2"/>
          </p:nvPr>
        </p:nvSpPr>
        <p:spPr>
          <a:xfrm>
            <a:off x="11838332" y="6377125"/>
            <a:ext cx="174772" cy="22698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solidFill>
                  <a:srgbClr val="0F3F66"/>
                </a:solidFill>
              </a:defRPr>
            </a:lvl1pPr>
          </a:lstStyle>
          <a:p>
            <a:fld id="{86CB4B4D-7CA3-9044-876B-883B54F8677D}" type="slidenum">
              <a:t>1</a:t>
            </a:fld>
            <a:endParaRPr/>
          </a:p>
        </p:txBody>
      </p:sp>
      <p:sp>
        <p:nvSpPr>
          <p:cNvPr id="330" name="Rectangle 35"/>
          <p:cNvSpPr txBox="1"/>
          <p:nvPr/>
        </p:nvSpPr>
        <p:spPr>
          <a:xfrm>
            <a:off x="5022013" y="1084802"/>
            <a:ext cx="6841835" cy="12311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000" b="1">
                <a:solidFill>
                  <a:schemeClr val="accent1"/>
                </a:solidFill>
              </a:defRPr>
            </a:pPr>
            <a:r>
              <a:t>Scientific Achievement</a:t>
            </a:r>
            <a:endParaRPr>
              <a:latin typeface="Arial"/>
              <a:ea typeface="Arial"/>
              <a:cs typeface="Arial"/>
              <a:sym typeface="Arial"/>
            </a:endParaRPr>
          </a:p>
          <a:p>
            <a:pPr indent="114300" algn="just"/>
            <a:r>
              <a:rPr lang="en-US"/>
              <a:t>We present an</a:t>
            </a:r>
            <a:r>
              <a:t> efficient and robust</a:t>
            </a:r>
            <a:r>
              <a:rPr lang="en-US"/>
              <a:t> linear scaling </a:t>
            </a:r>
            <a:r>
              <a:t> algorithm to </a:t>
            </a:r>
            <a:r>
              <a:rPr lang="en-US"/>
              <a:t>uniquely </a:t>
            </a:r>
            <a:r>
              <a:t>obtain </a:t>
            </a:r>
            <a:r>
              <a:rPr lang="en-US"/>
              <a:t>optimally </a:t>
            </a:r>
            <a:r>
              <a:t>localized </a:t>
            </a:r>
            <a:r>
              <a:rPr lang="en-US"/>
              <a:t>electronic basis in realistic nanoscale systems. </a:t>
            </a:r>
            <a:endParaRPr/>
          </a:p>
        </p:txBody>
      </p:sp>
      <p:sp>
        <p:nvSpPr>
          <p:cNvPr id="331" name="TextBox 5"/>
          <p:cNvSpPr txBox="1"/>
          <p:nvPr/>
        </p:nvSpPr>
        <p:spPr>
          <a:xfrm>
            <a:off x="4996499" y="5027525"/>
            <a:ext cx="6841833" cy="1146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b="1">
                <a:solidFill>
                  <a:schemeClr val="accent1"/>
                </a:solidFill>
              </a:defRPr>
            </a:pPr>
            <a:r>
              <a:t>Research Details</a:t>
            </a:r>
            <a:endParaRPr>
              <a:latin typeface="Arial"/>
              <a:ea typeface="Arial"/>
              <a:cs typeface="Arial"/>
              <a:sym typeface="Arial"/>
            </a:endParaRPr>
          </a:p>
          <a:p>
            <a:pPr marL="511175" lvl="1" indent="-285750" algn="just">
              <a:spcBef>
                <a:spcPts val="300"/>
              </a:spcBef>
              <a:buSzPct val="100000"/>
              <a:buFont typeface="Arial"/>
              <a:buChar char="•"/>
              <a:defRPr sz="1600"/>
            </a:pPr>
            <a:r>
              <a:rPr lang="en-US"/>
              <a:t>Sequentially exhaustive search over single-particle space yields </a:t>
            </a:r>
            <a:r>
              <a:t>optimally localized Wannier basis for excited-state calculations </a:t>
            </a:r>
            <a:r>
              <a:rPr lang="en-US"/>
              <a:t>exemplified on </a:t>
            </a:r>
            <a:r>
              <a:t>NV- center</a:t>
            </a:r>
            <a:r>
              <a:rPr lang="en-US"/>
              <a:t>s </a:t>
            </a:r>
            <a:endParaRPr/>
          </a:p>
        </p:txBody>
      </p:sp>
      <p:sp>
        <p:nvSpPr>
          <p:cNvPr id="332" name="TextBox 10"/>
          <p:cNvSpPr txBox="1"/>
          <p:nvPr/>
        </p:nvSpPr>
        <p:spPr>
          <a:xfrm>
            <a:off x="8292250" y="2232027"/>
            <a:ext cx="154941" cy="202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800">
                <a:latin typeface="Arial"/>
                <a:ea typeface="Arial"/>
                <a:cs typeface="Arial"/>
                <a:sym typeface="Arial"/>
              </a:defRPr>
            </a:lvl1pPr>
          </a:lstStyle>
          <a:p>
            <a:r>
              <a:t>c</a:t>
            </a:r>
          </a:p>
        </p:txBody>
      </p:sp>
      <p:sp>
        <p:nvSpPr>
          <p:cNvPr id="333" name="TextBox 11"/>
          <p:cNvSpPr txBox="1"/>
          <p:nvPr/>
        </p:nvSpPr>
        <p:spPr>
          <a:xfrm>
            <a:off x="5022014" y="2336913"/>
            <a:ext cx="6841833" cy="2616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000" b="1">
                <a:solidFill>
                  <a:schemeClr val="accent1"/>
                </a:solidFill>
              </a:defRPr>
            </a:pPr>
            <a:r>
              <a:t>Significance and Impact</a:t>
            </a:r>
            <a:endParaRPr>
              <a:latin typeface="Arial"/>
              <a:ea typeface="Arial"/>
              <a:cs typeface="Arial"/>
              <a:sym typeface="Arial"/>
            </a:endParaRPr>
          </a:p>
          <a:p>
            <a:pPr indent="114300" algn="just"/>
            <a:r>
              <a:rPr lang="en-US"/>
              <a:t>Optimal localized representation of the correlated electronic subspace is critical for electronic embedding and downfolding. We overcome the limitations of the previously available techniques and provide a </a:t>
            </a:r>
            <a:r>
              <a:t>linear</a:t>
            </a:r>
            <a:r>
              <a:rPr lang="en-US"/>
              <a:t>-scaling algorithm that </a:t>
            </a:r>
            <a:r>
              <a:t>can be applied to giant systems </a:t>
            </a:r>
            <a:r>
              <a:rPr lang="en-US"/>
              <a:t>with tens of thousands of electrons. The method is readily applicable even if the individual electronic states are unknown (e.g., in stochastic calculations).</a:t>
            </a:r>
            <a:endParaRPr/>
          </a:p>
        </p:txBody>
      </p:sp>
      <p:sp>
        <p:nvSpPr>
          <p:cNvPr id="334" name="Rectangle 22"/>
          <p:cNvSpPr txBox="1"/>
          <p:nvPr/>
        </p:nvSpPr>
        <p:spPr>
          <a:xfrm>
            <a:off x="506808" y="5344847"/>
            <a:ext cx="389129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spcBef>
                <a:spcPts val="600"/>
              </a:spcBef>
              <a:defRPr sz="1200">
                <a:solidFill>
                  <a:schemeClr val="accent1"/>
                </a:solidFill>
                <a:latin typeface="Arial"/>
                <a:ea typeface="Arial"/>
                <a:cs typeface="Arial"/>
                <a:sym typeface="Arial"/>
              </a:defRPr>
            </a:pPr>
            <a:r>
              <a:t>G. Weng, M. Romanova, A. Apelian, H. Song, V, Vlcek, arXiv:2204.00252v1</a:t>
            </a:r>
          </a:p>
        </p:txBody>
      </p:sp>
      <p:sp>
        <p:nvSpPr>
          <p:cNvPr id="335" name="TextBox 24"/>
          <p:cNvSpPr txBox="1"/>
          <p:nvPr/>
        </p:nvSpPr>
        <p:spPr>
          <a:xfrm>
            <a:off x="275071" y="4337136"/>
            <a:ext cx="4354765" cy="8984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sz="1400">
                <a:latin typeface="Arial"/>
                <a:ea typeface="Arial"/>
                <a:cs typeface="Arial"/>
                <a:sym typeface="Arial"/>
              </a:defRPr>
            </a:lvl1pPr>
          </a:lstStyle>
          <a:p>
            <a:r>
              <a:t>Schematic illustration of the sequential localization algorithm featuring a nested-loop structure. The input orbitals are delocalized canonical states that are transformed into localized states on selected atoms.</a:t>
            </a:r>
          </a:p>
        </p:txBody>
      </p:sp>
      <p:pic>
        <p:nvPicPr>
          <p:cNvPr id="2" name="Picture 1">
            <a:extLst>
              <a:ext uri="{FF2B5EF4-FFF2-40B4-BE49-F238E27FC236}">
                <a16:creationId xmlns:a16="http://schemas.microsoft.com/office/drawing/2014/main" id="{64D271EA-55D5-2F44-ABDC-AA79F9545852}"/>
              </a:ext>
            </a:extLst>
          </p:cNvPr>
          <p:cNvPicPr>
            <a:picLocks noChangeAspect="1"/>
          </p:cNvPicPr>
          <p:nvPr/>
        </p:nvPicPr>
        <p:blipFill rotWithShape="1">
          <a:blip r:embed="rId3"/>
          <a:srcRect b="50896"/>
          <a:stretch/>
        </p:blipFill>
        <p:spPr>
          <a:xfrm>
            <a:off x="765897" y="845505"/>
            <a:ext cx="3125561" cy="774216"/>
          </a:xfrm>
          <a:prstGeom prst="rect">
            <a:avLst/>
          </a:prstGeom>
        </p:spPr>
      </p:pic>
      <p:pic>
        <p:nvPicPr>
          <p:cNvPr id="337" name="toc.png" descr="toc.png"/>
          <p:cNvPicPr>
            <a:picLocks noChangeAspect="1"/>
          </p:cNvPicPr>
          <p:nvPr/>
        </p:nvPicPr>
        <p:blipFill>
          <a:blip r:embed="rId4">
            <a:extLst/>
          </a:blip>
          <a:stretch>
            <a:fillRect/>
          </a:stretch>
        </p:blipFill>
        <p:spPr>
          <a:xfrm>
            <a:off x="1404977" y="1748032"/>
            <a:ext cx="2484076" cy="2434581"/>
          </a:xfrm>
          <a:prstGeom prst="rect">
            <a:avLst/>
          </a:prstGeom>
          <a:ln w="12700">
            <a:miter lim="400000"/>
          </a:ln>
        </p:spPr>
      </p:pic>
      <p:pic>
        <p:nvPicPr>
          <p:cNvPr id="13" name="Picture 12">
            <a:extLst>
              <a:ext uri="{FF2B5EF4-FFF2-40B4-BE49-F238E27FC236}">
                <a16:creationId xmlns:a16="http://schemas.microsoft.com/office/drawing/2014/main" id="{DD9FE8D9-FE0D-7543-8AC7-0A4349A88CB3}"/>
              </a:ext>
            </a:extLst>
          </p:cNvPr>
          <p:cNvPicPr>
            <a:picLocks noChangeAspect="1"/>
          </p:cNvPicPr>
          <p:nvPr/>
        </p:nvPicPr>
        <p:blipFill rotWithShape="1">
          <a:blip r:embed="rId3"/>
          <a:srcRect t="50000"/>
          <a:stretch/>
        </p:blipFill>
        <p:spPr>
          <a:xfrm rot="16200000">
            <a:off x="2835317" y="2246214"/>
            <a:ext cx="3125561" cy="788345"/>
          </a:xfrm>
          <a:prstGeom prst="rect">
            <a:avLst/>
          </a:prstGeom>
        </p:spPr>
      </p:pic>
      <p:pic>
        <p:nvPicPr>
          <p:cNvPr id="3" name="Picture 2">
            <a:extLst>
              <a:ext uri="{FF2B5EF4-FFF2-40B4-BE49-F238E27FC236}">
                <a16:creationId xmlns:a16="http://schemas.microsoft.com/office/drawing/2014/main" id="{17051944-4FA4-DE46-BAF0-DF51AC6E5B77}"/>
              </a:ext>
            </a:extLst>
          </p:cNvPr>
          <p:cNvPicPr>
            <a:picLocks noChangeAspect="1"/>
          </p:cNvPicPr>
          <p:nvPr/>
        </p:nvPicPr>
        <p:blipFill>
          <a:blip r:embed="rId5"/>
          <a:stretch>
            <a:fillRect/>
          </a:stretch>
        </p:blipFill>
        <p:spPr>
          <a:xfrm>
            <a:off x="5022013" y="6324712"/>
            <a:ext cx="3670300" cy="279400"/>
          </a:xfrm>
          <a:prstGeom prst="rect">
            <a:avLst/>
          </a:prstGeom>
        </p:spPr>
      </p:pic>
    </p:spTree>
  </p:cSld>
  <p:clrMapOvr>
    <a:masterClrMapping/>
  </p:clrMapOvr>
  <p:transition spd="med"/>
</p:sld>
</file>

<file path=ppt/theme/theme1.xml><?xml version="1.0" encoding="utf-8"?>
<a:theme xmlns:a="http://schemas.openxmlformats.org/drawingml/2006/main" name="DOE SC Theme - Green v13 (16x9)">
  <a:themeElements>
    <a:clrScheme name="DOE SC Theme - Green v13 (16x9)">
      <a:dk1>
        <a:srgbClr val="000000"/>
      </a:dk1>
      <a:lt1>
        <a:srgbClr val="FFFFFF"/>
      </a:lt1>
      <a:dk2>
        <a:srgbClr val="A7A7A7"/>
      </a:dk2>
      <a:lt2>
        <a:srgbClr val="535353"/>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FF00FF"/>
      </a:folHlink>
    </a:clrScheme>
    <a:fontScheme name="DOE SC Theme - Green v13 (16x9)">
      <a:majorFont>
        <a:latin typeface="Helvetica"/>
        <a:ea typeface="Helvetica"/>
        <a:cs typeface="Helvetica"/>
      </a:majorFont>
      <a:minorFont>
        <a:latin typeface="Calibri"/>
        <a:ea typeface="Calibri"/>
        <a:cs typeface="Calibri"/>
      </a:minorFont>
    </a:fontScheme>
    <a:fmtScheme name="DOE SC Theme - Green v13 (16x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1750" dir="5400000" rotWithShape="0">
              <a:srgbClr val="000000">
                <a:alpha val="47000"/>
              </a:srgbClr>
            </a:outerShdw>
          </a:effectLst>
        </a:effectStyle>
        <a:effectStyle>
          <a:effectLst>
            <a:outerShdw blurRad="50800" dist="31750" dir="5400000" rotWithShape="0">
              <a:srgbClr val="000000">
                <a:alpha val="47000"/>
              </a:srgbClr>
            </a:outerShdw>
          </a:effectLst>
        </a:effectStyle>
        <a:effectStyle>
          <a:effectLst>
            <a:outerShdw blurRad="38100" dist="25400" dir="5400000" rotWithShape="0">
              <a:srgbClr val="000000">
                <a:alpha val="2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50800" dist="31750" dir="5400000" rotWithShape="0">
            <a:srgbClr val="000000">
              <a:alpha val="47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outerShdw blurRad="38100" dist="25400" dir="5400000" rotWithShape="0">
            <a:srgbClr val="000000">
              <a:alpha val="2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OE SC Theme - Green v13 (16x9)">
  <a:themeElements>
    <a:clrScheme name="DOE SC Theme - Green v13 (16x9)">
      <a:dk1>
        <a:srgbClr val="000000"/>
      </a:dk1>
      <a:lt1>
        <a:srgbClr val="FFFFFF"/>
      </a:lt1>
      <a:dk2>
        <a:srgbClr val="A7A7A7"/>
      </a:dk2>
      <a:lt2>
        <a:srgbClr val="535353"/>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FF00FF"/>
      </a:folHlink>
    </a:clrScheme>
    <a:fontScheme name="DOE SC Theme - Green v13 (16x9)">
      <a:majorFont>
        <a:latin typeface="Helvetica"/>
        <a:ea typeface="Helvetica"/>
        <a:cs typeface="Helvetica"/>
      </a:majorFont>
      <a:minorFont>
        <a:latin typeface="Calibri"/>
        <a:ea typeface="Calibri"/>
        <a:cs typeface="Calibri"/>
      </a:minorFont>
    </a:fontScheme>
    <a:fmtScheme name="DOE SC Theme - Green v13 (16x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1750" dir="5400000" rotWithShape="0">
              <a:srgbClr val="000000">
                <a:alpha val="47000"/>
              </a:srgbClr>
            </a:outerShdw>
          </a:effectLst>
        </a:effectStyle>
        <a:effectStyle>
          <a:effectLst>
            <a:outerShdw blurRad="50800" dist="31750" dir="5400000" rotWithShape="0">
              <a:srgbClr val="000000">
                <a:alpha val="47000"/>
              </a:srgbClr>
            </a:outerShdw>
          </a:effectLst>
        </a:effectStyle>
        <a:effectStyle>
          <a:effectLst>
            <a:outerShdw blurRad="38100" dist="25400" dir="5400000" rotWithShape="0">
              <a:srgbClr val="000000">
                <a:alpha val="2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50800" dist="31750" dir="5400000" rotWithShape="0">
            <a:srgbClr val="000000">
              <a:alpha val="47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outerShdw blurRad="38100" dist="25400" dir="5400000" rotWithShape="0">
            <a:srgbClr val="000000">
              <a:alpha val="2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721</TotalTime>
  <Words>349</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DOE SC Theme - Green v13 (16x9)</vt:lpstr>
      <vt:lpstr>Regional Wannier Functions in Giant Systems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Wannier Functions in Giant Systems</dc:title>
  <cp:lastModifiedBy>Microsoft Office User</cp:lastModifiedBy>
  <cp:revision>14</cp:revision>
  <dcterms:modified xsi:type="dcterms:W3CDTF">2022-05-26T17:28:44Z</dcterms:modified>
</cp:coreProperties>
</file>