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
  </p:notesMasterIdLst>
  <p:sldIdLst>
    <p:sldId id="256" r:id="rId2"/>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CC"/>
          </a:solidFill>
        </a:fill>
      </a:tcStyle>
    </a:wholeTbl>
    <a:band2H>
      <a:tcTxStyle/>
      <a:tcStyle>
        <a:tcBdr/>
        <a:fill>
          <a:solidFill>
            <a:srgbClr val="E6EAE7"/>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a:tcStyle>
        <a:tcBdr/>
        <a:fill>
          <a:solidFill>
            <a:srgbClr val="E8ECF4"/>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7D2DF"/>
          </a:solidFill>
        </a:fill>
      </a:tcStyle>
    </a:wholeTbl>
    <a:band2H>
      <a:tcTxStyle/>
      <a:tcStyle>
        <a:tcBdr/>
        <a:fill>
          <a:solidFill>
            <a:srgbClr val="ECEAF0"/>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Verdana"/>
          <a:ea typeface="Verdana"/>
          <a:cs typeface="Verdana"/>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Verdana"/>
          <a:ea typeface="Verdana"/>
          <a:cs typeface="Verdan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Verdana"/>
          <a:ea typeface="Verdana"/>
          <a:cs typeface="Verdana"/>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Verdana"/>
          <a:ea typeface="Verdana"/>
          <a:cs typeface="Verdana"/>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Verdana"/>
          <a:ea typeface="Verdana"/>
          <a:cs typeface="Verdana"/>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Verdana"/>
          <a:ea typeface="Verdana"/>
          <a:cs typeface="Verdana"/>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Verdana"/>
          <a:ea typeface="Verdana"/>
          <a:cs typeface="Verdana"/>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971"/>
    <p:restoredTop sz="67102"/>
  </p:normalViewPr>
  <p:slideViewPr>
    <p:cSldViewPr snapToGrid="0" snapToObjects="1">
      <p:cViewPr varScale="1">
        <p:scale>
          <a:sx n="82" d="100"/>
          <a:sy n="82" d="100"/>
        </p:scale>
        <p:origin x="128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25" name="Shape 325"/>
          <p:cNvSpPr>
            <a:spLocks noGrp="1" noRot="1" noChangeAspect="1"/>
          </p:cNvSpPr>
          <p:nvPr>
            <p:ph type="sldImg"/>
          </p:nvPr>
        </p:nvSpPr>
        <p:spPr>
          <a:xfrm>
            <a:off x="1143000" y="685800"/>
            <a:ext cx="4572000" cy="3429000"/>
          </a:xfrm>
          <a:prstGeom prst="rect">
            <a:avLst/>
          </a:prstGeom>
        </p:spPr>
        <p:txBody>
          <a:bodyPr/>
          <a:lstStyle/>
          <a:p>
            <a:endParaRPr/>
          </a:p>
        </p:txBody>
      </p:sp>
      <p:sp>
        <p:nvSpPr>
          <p:cNvPr id="326" name="Shape 326"/>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spcBef>
        <a:spcPts val="400"/>
      </a:spcBef>
      <a:defRPr sz="1200">
        <a:latin typeface="+mn-lt"/>
        <a:ea typeface="+mn-ea"/>
        <a:cs typeface="+mn-cs"/>
        <a:sym typeface="Calibri"/>
      </a:defRPr>
    </a:lvl1pPr>
    <a:lvl2pPr indent="228600" latinLnBrk="0">
      <a:spcBef>
        <a:spcPts val="400"/>
      </a:spcBef>
      <a:defRPr sz="1200">
        <a:latin typeface="+mn-lt"/>
        <a:ea typeface="+mn-ea"/>
        <a:cs typeface="+mn-cs"/>
        <a:sym typeface="Calibri"/>
      </a:defRPr>
    </a:lvl2pPr>
    <a:lvl3pPr indent="457200" latinLnBrk="0">
      <a:spcBef>
        <a:spcPts val="400"/>
      </a:spcBef>
      <a:defRPr sz="1200">
        <a:latin typeface="+mn-lt"/>
        <a:ea typeface="+mn-ea"/>
        <a:cs typeface="+mn-cs"/>
        <a:sym typeface="Calibri"/>
      </a:defRPr>
    </a:lvl3pPr>
    <a:lvl4pPr indent="685800" latinLnBrk="0">
      <a:spcBef>
        <a:spcPts val="400"/>
      </a:spcBef>
      <a:defRPr sz="1200">
        <a:latin typeface="+mn-lt"/>
        <a:ea typeface="+mn-ea"/>
        <a:cs typeface="+mn-cs"/>
        <a:sym typeface="Calibri"/>
      </a:defRPr>
    </a:lvl4pPr>
    <a:lvl5pPr indent="914400" latinLnBrk="0">
      <a:spcBef>
        <a:spcPts val="400"/>
      </a:spcBef>
      <a:defRPr sz="1200">
        <a:latin typeface="+mn-lt"/>
        <a:ea typeface="+mn-ea"/>
        <a:cs typeface="+mn-cs"/>
        <a:sym typeface="Calibri"/>
      </a:defRPr>
    </a:lvl5pPr>
    <a:lvl6pPr indent="1143000" latinLnBrk="0">
      <a:spcBef>
        <a:spcPts val="400"/>
      </a:spcBef>
      <a:defRPr sz="1200">
        <a:latin typeface="+mn-lt"/>
        <a:ea typeface="+mn-ea"/>
        <a:cs typeface="+mn-cs"/>
        <a:sym typeface="Calibri"/>
      </a:defRPr>
    </a:lvl6pPr>
    <a:lvl7pPr indent="1371600" latinLnBrk="0">
      <a:spcBef>
        <a:spcPts val="400"/>
      </a:spcBef>
      <a:defRPr sz="1200">
        <a:latin typeface="+mn-lt"/>
        <a:ea typeface="+mn-ea"/>
        <a:cs typeface="+mn-cs"/>
        <a:sym typeface="Calibri"/>
      </a:defRPr>
    </a:lvl7pPr>
    <a:lvl8pPr indent="1600200" latinLnBrk="0">
      <a:spcBef>
        <a:spcPts val="400"/>
      </a:spcBef>
      <a:defRPr sz="1200">
        <a:latin typeface="+mn-lt"/>
        <a:ea typeface="+mn-ea"/>
        <a:cs typeface="+mn-cs"/>
        <a:sym typeface="Calibri"/>
      </a:defRPr>
    </a:lvl8pPr>
    <a:lvl9pPr indent="1828800" latinLnBrk="0">
      <a:spcBef>
        <a:spcPts val="400"/>
      </a:spcBef>
      <a:defRPr sz="1200">
        <a:latin typeface="+mn-lt"/>
        <a:ea typeface="+mn-ea"/>
        <a:cs typeface="+mn-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Shape 338"/>
          <p:cNvSpPr>
            <a:spLocks noGrp="1" noRot="1" noChangeAspect="1"/>
          </p:cNvSpPr>
          <p:nvPr>
            <p:ph type="sldImg"/>
          </p:nvPr>
        </p:nvSpPr>
        <p:spPr>
          <a:xfrm>
            <a:off x="381000" y="685800"/>
            <a:ext cx="6096000" cy="3429000"/>
          </a:xfrm>
          <a:prstGeom prst="rect">
            <a:avLst/>
          </a:prstGeom>
        </p:spPr>
        <p:txBody>
          <a:bodyPr/>
          <a:lstStyle/>
          <a:p>
            <a:endParaRPr/>
          </a:p>
        </p:txBody>
      </p:sp>
      <p:sp>
        <p:nvSpPr>
          <p:cNvPr id="339" name="Shape 339"/>
          <p:cNvSpPr>
            <a:spLocks noGrp="1"/>
          </p:cNvSpPr>
          <p:nvPr>
            <p:ph type="body" sz="quarter" idx="1"/>
          </p:nvPr>
        </p:nvSpPr>
        <p:spPr>
          <a:prstGeom prst="rect">
            <a:avLst/>
          </a:prstGeom>
        </p:spPr>
        <p:txBody>
          <a:bodyPr/>
          <a:lstStyle/>
          <a:p>
            <a:pPr marL="511175" lvl="1" indent="-285750" algn="just">
              <a:spcBef>
                <a:spcPts val="300"/>
              </a:spcBef>
              <a:buSzPct val="100000"/>
              <a:buFont typeface="Arial"/>
              <a:buChar char="•"/>
              <a:defRPr sz="1600"/>
            </a:pPr>
            <a:endParaRPr lang="en-US"/>
          </a:p>
          <a:p>
            <a:pPr marL="225425" lvl="1" indent="0" algn="just">
              <a:spcBef>
                <a:spcPts val="300"/>
              </a:spcBef>
              <a:buSzPct val="100000"/>
              <a:buFont typeface="Arial"/>
              <a:buNone/>
              <a:defRPr sz="1600"/>
            </a:pPr>
            <a:r>
              <a:rPr lang="en-US" sz="1600" dirty="0">
                <a:solidFill>
                  <a:schemeClr val="dk1"/>
                </a:solidFill>
                <a:latin typeface="+mn-lt"/>
                <a:ea typeface="+mn-ea"/>
                <a:cs typeface="+mn-cs"/>
                <a:sym typeface="Calibri"/>
              </a:rPr>
              <a:t>Despite decades of practice, finite size errors in many widely used electronic structure theories for periodic systems remain poorly understood. We provide the first rigorous convergence rate analysis of the finite size errors in the periodic Hartree-</a:t>
            </a:r>
            <a:r>
              <a:rPr lang="en-US" sz="1600" dirty="0" err="1">
                <a:solidFill>
                  <a:schemeClr val="dk1"/>
                </a:solidFill>
                <a:latin typeface="+mn-lt"/>
                <a:ea typeface="+mn-ea"/>
                <a:cs typeface="+mn-cs"/>
                <a:sym typeface="Calibri"/>
              </a:rPr>
              <a:t>Fock</a:t>
            </a:r>
            <a:r>
              <a:rPr lang="en-US" sz="1600" dirty="0">
                <a:solidFill>
                  <a:schemeClr val="dk1"/>
                </a:solidFill>
                <a:latin typeface="+mn-lt"/>
                <a:ea typeface="+mn-ea"/>
                <a:cs typeface="+mn-cs"/>
                <a:sym typeface="Calibri"/>
              </a:rPr>
              <a:t> (HF), second order Moller-</a:t>
            </a:r>
            <a:r>
              <a:rPr lang="en-US" sz="1600" dirty="0" err="1">
                <a:solidFill>
                  <a:schemeClr val="dk1"/>
                </a:solidFill>
                <a:latin typeface="+mn-lt"/>
                <a:ea typeface="+mn-ea"/>
                <a:cs typeface="+mn-cs"/>
                <a:sym typeface="Calibri"/>
              </a:rPr>
              <a:t>Plesset</a:t>
            </a:r>
            <a:r>
              <a:rPr lang="en-US" sz="1600" dirty="0">
                <a:solidFill>
                  <a:schemeClr val="dk1"/>
                </a:solidFill>
                <a:latin typeface="+mn-lt"/>
                <a:ea typeface="+mn-ea"/>
                <a:cs typeface="+mn-cs"/>
                <a:sym typeface="Calibri"/>
              </a:rPr>
              <a:t> (MP2), and random phase approximation (RPA) theories, respectively. This analysis pinpoints the main error sources and gives guidance for developing effective finite size correction schemes. We propose the staggered mesh method for HF, MP2, and RPA energy calculations that removes a significant portion of the finite size errors due to zero momentum transfer. This correction scheme is especially effective for all quasi-1D systems and certain quasi-2D and 3D systems with high symmetry, resulting asymptotically faster error decaying. </a:t>
            </a:r>
          </a:p>
          <a:p>
            <a:pPr marL="225425" lvl="1" indent="0" algn="just">
              <a:spcBef>
                <a:spcPts val="300"/>
              </a:spcBef>
              <a:buSzPct val="100000"/>
              <a:buFont typeface="Arial"/>
              <a:buNone/>
              <a:defRPr sz="1600"/>
            </a:pPr>
            <a:endParaRPr lang="en-US" sz="1600" dirty="0">
              <a:solidFill>
                <a:schemeClr val="dk1"/>
              </a:solidFill>
              <a:latin typeface="+mn-lt"/>
              <a:ea typeface="+mn-ea"/>
              <a:cs typeface="+mn-cs"/>
              <a:sym typeface="Calibri"/>
            </a:endParaRPr>
          </a:p>
          <a:p>
            <a:pPr marL="225425" lvl="1" indent="0" algn="just">
              <a:spcBef>
                <a:spcPts val="300"/>
              </a:spcBef>
              <a:buSzPct val="100000"/>
              <a:buFont typeface="Arial"/>
              <a:buNone/>
              <a:defRPr sz="1600"/>
            </a:pPr>
            <a:r>
              <a:rPr lang="en-US" sz="1600" dirty="0">
                <a:solidFill>
                  <a:schemeClr val="dk1"/>
                </a:solidFill>
                <a:latin typeface="+mn-lt"/>
                <a:ea typeface="+mn-ea"/>
                <a:cs typeface="+mn-cs"/>
                <a:sym typeface="Calibri"/>
              </a:rPr>
              <a:t>Further, we provide a u</a:t>
            </a:r>
            <a:r>
              <a:rPr lang="en-US"/>
              <a:t>nified analysis of the quadrature errors for periodic but singular integrand functions defined in HF, MP2, RPA calculations and propose a new trapezoidal rule that avoids significant quadrature errors at singular points in these energy calculations.</a:t>
            </a:r>
          </a:p>
          <a:p>
            <a:pPr defTabSz="922263">
              <a:spcBef>
                <a:spcPts val="0"/>
              </a:spcBef>
              <a:defRPr u="sng">
                <a:latin typeface="Arial"/>
                <a:ea typeface="Arial"/>
                <a:cs typeface="Arial"/>
                <a:sym typeface="Arial"/>
              </a:defRPr>
            </a:pPr>
            <a:endParaRPr u="none"/>
          </a:p>
          <a:p>
            <a:pPr defTabSz="922263">
              <a:spcBef>
                <a:spcPts val="0"/>
              </a:spcBef>
              <a:defRPr u="sng">
                <a:latin typeface="Arial"/>
                <a:ea typeface="Arial"/>
                <a:cs typeface="Arial"/>
                <a:sym typeface="Arial"/>
              </a:defRPr>
            </a:pPr>
            <a:r>
              <a:t>Publication/ press releases/ related links</a:t>
            </a:r>
            <a:endParaRPr lang="en-US"/>
          </a:p>
          <a:p>
            <a:pPr>
              <a:spcBef>
                <a:spcPts val="600"/>
              </a:spcBef>
              <a:defRPr sz="1200">
                <a:solidFill>
                  <a:schemeClr val="accent1"/>
                </a:solidFill>
                <a:latin typeface="Arial"/>
                <a:ea typeface="Arial"/>
                <a:cs typeface="Arial"/>
                <a:sym typeface="Arial"/>
              </a:defRPr>
            </a:pPr>
            <a:r>
              <a:rPr lang="en-US" sz="1200">
                <a:solidFill>
                  <a:schemeClr val="accent1"/>
                </a:solidFill>
                <a:latin typeface="Arial"/>
                <a:cs typeface="Arial"/>
                <a:sym typeface="Calibri"/>
              </a:rPr>
              <a:t>X. Xing and  L. Lin, JCTC, 18, 2 763-775, 2022</a:t>
            </a:r>
            <a:endParaRPr lang="en-US" sz="1200">
              <a:solidFill>
                <a:schemeClr val="accent1"/>
              </a:solidFill>
              <a:latin typeface="Arial"/>
              <a:cs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Slide">
    <p:spTree>
      <p:nvGrpSpPr>
        <p:cNvPr id="1" name=""/>
        <p:cNvGrpSpPr/>
        <p:nvPr/>
      </p:nvGrpSpPr>
      <p:grpSpPr>
        <a:xfrm>
          <a:off x="0" y="0"/>
          <a:ext cx="0" cy="0"/>
          <a:chOff x="0" y="0"/>
          <a:chExt cx="0" cy="0"/>
        </a:xfrm>
      </p:grpSpPr>
      <p:grpSp>
        <p:nvGrpSpPr>
          <p:cNvPr id="38" name="Group 13"/>
          <p:cNvGrpSpPr/>
          <p:nvPr/>
        </p:nvGrpSpPr>
        <p:grpSpPr>
          <a:xfrm>
            <a:off x="0" y="7701"/>
            <a:ext cx="12192002" cy="6858065"/>
            <a:chOff x="0" y="0"/>
            <a:chExt cx="12192000" cy="6858063"/>
          </a:xfrm>
        </p:grpSpPr>
        <p:sp>
          <p:nvSpPr>
            <p:cNvPr id="28"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9"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37" name="Group 7"/>
            <p:cNvGrpSpPr/>
            <p:nvPr/>
          </p:nvGrpSpPr>
          <p:grpSpPr>
            <a:xfrm>
              <a:off x="-1" y="-1"/>
              <a:ext cx="12192002" cy="6858065"/>
              <a:chOff x="0" y="0"/>
              <a:chExt cx="12192001" cy="6858063"/>
            </a:xfrm>
          </p:grpSpPr>
          <p:sp>
            <p:nvSpPr>
              <p:cNvPr id="30"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1"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2"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3"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4"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5"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36"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39"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40"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41"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42"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43"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44"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45" name="Rectangle 6"/>
          <p:cNvSpPr/>
          <p:nvPr/>
        </p:nvSpPr>
        <p:spPr>
          <a:xfrm>
            <a:off x="243838" y="182878"/>
            <a:ext cx="11704322" cy="6492242"/>
          </a:xfrm>
          <a:prstGeom prst="rect">
            <a:avLst/>
          </a:prstGeom>
          <a:blipFill>
            <a:blip r:embed="rId3"/>
            <a:stretch>
              <a:fillRect/>
            </a:stretch>
          </a:blipFill>
          <a:ln w="28575">
            <a:solidFill>
              <a:schemeClr val="accent2"/>
            </a:solidFill>
          </a:ln>
        </p:spPr>
        <p:txBody>
          <a:bodyPr lIns="45719" rIns="45719"/>
          <a:lstStyle/>
          <a:p>
            <a:pPr>
              <a:defRPr>
                <a:latin typeface="Arial"/>
                <a:ea typeface="Arial"/>
                <a:cs typeface="Arial"/>
                <a:sym typeface="Arial"/>
              </a:defRPr>
            </a:pPr>
            <a:endParaRPr/>
          </a:p>
        </p:txBody>
      </p:sp>
      <p:sp>
        <p:nvSpPr>
          <p:cNvPr id="46" name="Title Text"/>
          <p:cNvSpPr txBox="1">
            <a:spLocks noGrp="1"/>
          </p:cNvSpPr>
          <p:nvPr>
            <p:ph type="title"/>
          </p:nvPr>
        </p:nvSpPr>
        <p:spPr>
          <a:xfrm>
            <a:off x="1109980" y="1656819"/>
            <a:ext cx="9966960" cy="2076983"/>
          </a:xfrm>
          <a:prstGeom prst="rect">
            <a:avLst/>
          </a:prstGeom>
        </p:spPr>
        <p:txBody>
          <a:bodyPr anchor="b"/>
          <a:lstStyle>
            <a:lvl1pPr algn="ctr">
              <a:lnSpc>
                <a:spcPct val="85000"/>
              </a:lnSpc>
              <a:defRPr sz="4800" b="1"/>
            </a:lvl1pPr>
          </a:lstStyle>
          <a:p>
            <a:r>
              <a:t>Title Text</a:t>
            </a:r>
          </a:p>
        </p:txBody>
      </p:sp>
      <p:sp>
        <p:nvSpPr>
          <p:cNvPr id="47" name="Body Level One…"/>
          <p:cNvSpPr txBox="1">
            <a:spLocks noGrp="1"/>
          </p:cNvSpPr>
          <p:nvPr>
            <p:ph type="body" sz="quarter" idx="1"/>
          </p:nvPr>
        </p:nvSpPr>
        <p:spPr>
          <a:xfrm>
            <a:off x="1709530" y="3869637"/>
            <a:ext cx="8767862" cy="1388166"/>
          </a:xfrm>
          <a:prstGeom prst="rect">
            <a:avLst/>
          </a:prstGeom>
        </p:spPr>
        <p:txBody>
          <a:bodyPr/>
          <a:lstStyle>
            <a:lvl1pPr marL="0" indent="0" algn="ctr">
              <a:buClrTx/>
              <a:buSzTx/>
              <a:buNone/>
              <a:defRPr sz="1800">
                <a:solidFill>
                  <a:srgbClr val="FFFFFF"/>
                </a:solidFill>
              </a:defRPr>
            </a:lvl1pPr>
            <a:lvl2pPr marL="0" indent="342900" algn="ctr">
              <a:buClrTx/>
              <a:buSzTx/>
              <a:buNone/>
              <a:defRPr sz="1800">
                <a:solidFill>
                  <a:srgbClr val="FFFFFF"/>
                </a:solidFill>
              </a:defRPr>
            </a:lvl2pPr>
            <a:lvl3pPr marL="0" indent="685800" algn="ctr">
              <a:buClrTx/>
              <a:buSzTx/>
              <a:buNone/>
              <a:defRPr sz="1800">
                <a:solidFill>
                  <a:srgbClr val="FFFFFF"/>
                </a:solidFill>
              </a:defRPr>
            </a:lvl3pPr>
            <a:lvl4pPr marL="0" indent="1028700" algn="ctr">
              <a:buClrTx/>
              <a:buSzTx/>
              <a:buNone/>
              <a:defRPr sz="1800">
                <a:solidFill>
                  <a:srgbClr val="FFFFFF"/>
                </a:solidFill>
              </a:defRPr>
            </a:lvl4pPr>
            <a:lvl5pPr marL="0" indent="1371600" algn="ctr">
              <a:buClrTx/>
              <a:buSzTx/>
              <a:buNone/>
              <a:defRPr sz="1800">
                <a:solidFill>
                  <a:srgbClr val="FFFFFF"/>
                </a:solidFill>
              </a:defRPr>
            </a:lvl5pPr>
          </a:lstStyle>
          <a:p>
            <a:r>
              <a:t>Body Level One</a:t>
            </a:r>
          </a:p>
          <a:p>
            <a:pPr lvl="1"/>
            <a:r>
              <a:t>Body Level Two</a:t>
            </a:r>
          </a:p>
          <a:p>
            <a:pPr lvl="2"/>
            <a:r>
              <a:t>Body Level Three</a:t>
            </a:r>
          </a:p>
          <a:p>
            <a:pPr lvl="3"/>
            <a:r>
              <a:t>Body Level Four</a:t>
            </a:r>
          </a:p>
          <a:p>
            <a:pPr lvl="4"/>
            <a:r>
              <a:t>Body Level Five</a:t>
            </a:r>
          </a:p>
        </p:txBody>
      </p:sp>
      <p:sp>
        <p:nvSpPr>
          <p:cNvPr id="48" name="Straight Connector 7"/>
          <p:cNvSpPr/>
          <p:nvPr/>
        </p:nvSpPr>
        <p:spPr>
          <a:xfrm>
            <a:off x="1978662" y="3733800"/>
            <a:ext cx="8229601" cy="0"/>
          </a:xfrm>
          <a:prstGeom prst="line">
            <a:avLst/>
          </a:prstGeom>
          <a:ln w="12700">
            <a:solidFill>
              <a:srgbClr val="FFFFFF"/>
            </a:solidFill>
          </a:ln>
        </p:spPr>
        <p:txBody>
          <a:bodyPr lIns="45719" rIns="45719"/>
          <a:lstStyle/>
          <a:p>
            <a:endParaRPr/>
          </a:p>
        </p:txBody>
      </p:sp>
      <p:pic>
        <p:nvPicPr>
          <p:cNvPr id="49" name="Picture 8" descr="Picture 8"/>
          <p:cNvPicPr>
            <a:picLocks noChangeAspect="1"/>
          </p:cNvPicPr>
          <p:nvPr/>
        </p:nvPicPr>
        <p:blipFill>
          <a:blip r:embed="rId4">
            <a:extLst/>
          </a:blip>
          <a:stretch>
            <a:fillRect/>
          </a:stretch>
        </p:blipFill>
        <p:spPr>
          <a:xfrm>
            <a:off x="3310640" y="586504"/>
            <a:ext cx="5565640" cy="935229"/>
          </a:xfrm>
          <a:prstGeom prst="rect">
            <a:avLst/>
          </a:prstGeom>
          <a:ln w="12700">
            <a:miter lim="400000"/>
          </a:ln>
        </p:spPr>
      </p:pic>
      <p:sp>
        <p:nvSpPr>
          <p:cNvPr id="50" name="Text Placeholder 12"/>
          <p:cNvSpPr>
            <a:spLocks noGrp="1"/>
          </p:cNvSpPr>
          <p:nvPr>
            <p:ph type="body" sz="quarter" idx="21"/>
          </p:nvPr>
        </p:nvSpPr>
        <p:spPr>
          <a:xfrm>
            <a:off x="1710268" y="5257801"/>
            <a:ext cx="8767234" cy="1417320"/>
          </a:xfrm>
          <a:prstGeom prst="rect">
            <a:avLst/>
          </a:prstGeom>
        </p:spPr>
        <p:txBody>
          <a:bodyPr anchor="ctr"/>
          <a:lstStyle/>
          <a:p>
            <a:pPr marL="0" indent="34290" algn="ctr">
              <a:buClrTx/>
              <a:buSzTx/>
              <a:buNone/>
              <a:defRPr sz="1800" i="1">
                <a:solidFill>
                  <a:srgbClr val="F8DD7D"/>
                </a:solidFill>
              </a:defRPr>
            </a:pPr>
            <a:endParaRPr/>
          </a:p>
        </p:txBody>
      </p:sp>
      <p:sp>
        <p:nvSpPr>
          <p:cNvPr id="51" name="Slide Numb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Picture with Caption">
    <p:spTree>
      <p:nvGrpSpPr>
        <p:cNvPr id="1" name=""/>
        <p:cNvGrpSpPr/>
        <p:nvPr/>
      </p:nvGrpSpPr>
      <p:grpSpPr>
        <a:xfrm>
          <a:off x="0" y="0"/>
          <a:ext cx="0" cy="0"/>
          <a:chOff x="0" y="0"/>
          <a:chExt cx="0" cy="0"/>
        </a:xfrm>
      </p:grpSpPr>
      <p:grpSp>
        <p:nvGrpSpPr>
          <p:cNvPr id="275" name="Group 13"/>
          <p:cNvGrpSpPr/>
          <p:nvPr/>
        </p:nvGrpSpPr>
        <p:grpSpPr>
          <a:xfrm>
            <a:off x="0" y="7701"/>
            <a:ext cx="12192002" cy="6858065"/>
            <a:chOff x="0" y="0"/>
            <a:chExt cx="12192000" cy="6858063"/>
          </a:xfrm>
        </p:grpSpPr>
        <p:sp>
          <p:nvSpPr>
            <p:cNvPr id="265"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66"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274" name="Group 7"/>
            <p:cNvGrpSpPr/>
            <p:nvPr/>
          </p:nvGrpSpPr>
          <p:grpSpPr>
            <a:xfrm>
              <a:off x="-1" y="-1"/>
              <a:ext cx="12192002" cy="6858065"/>
              <a:chOff x="0" y="0"/>
              <a:chExt cx="12192001" cy="6858063"/>
            </a:xfrm>
          </p:grpSpPr>
          <p:sp>
            <p:nvSpPr>
              <p:cNvPr id="267"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68"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69"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70"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71"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72"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273"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276"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277"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78"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79"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80"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81"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82" name="Title Text"/>
          <p:cNvSpPr txBox="1">
            <a:spLocks noGrp="1"/>
          </p:cNvSpPr>
          <p:nvPr>
            <p:ph type="title"/>
          </p:nvPr>
        </p:nvSpPr>
        <p:spPr>
          <a:xfrm>
            <a:off x="1143000" y="1097280"/>
            <a:ext cx="3779521" cy="1737361"/>
          </a:xfrm>
          <a:prstGeom prst="rect">
            <a:avLst/>
          </a:prstGeom>
        </p:spPr>
        <p:txBody>
          <a:bodyPr anchor="b"/>
          <a:lstStyle>
            <a:lvl1pPr>
              <a:defRPr sz="3000"/>
            </a:lvl1pPr>
          </a:lstStyle>
          <a:p>
            <a:r>
              <a:t>Title Text</a:t>
            </a:r>
          </a:p>
        </p:txBody>
      </p:sp>
      <p:sp>
        <p:nvSpPr>
          <p:cNvPr id="283" name="Picture Placeholder 2"/>
          <p:cNvSpPr>
            <a:spLocks noGrp="1"/>
          </p:cNvSpPr>
          <p:nvPr>
            <p:ph type="pic" sz="half" idx="21"/>
          </p:nvPr>
        </p:nvSpPr>
        <p:spPr>
          <a:xfrm>
            <a:off x="5358812" y="1069850"/>
            <a:ext cx="5676937" cy="5065906"/>
          </a:xfrm>
          <a:prstGeom prst="rect">
            <a:avLst/>
          </a:prstGeom>
        </p:spPr>
        <p:txBody>
          <a:bodyPr lIns="91439" rIns="91439">
            <a:noAutofit/>
          </a:bodyPr>
          <a:lstStyle/>
          <a:p>
            <a:endParaRPr/>
          </a:p>
        </p:txBody>
      </p:sp>
      <p:sp>
        <p:nvSpPr>
          <p:cNvPr id="284" name="Body Level One…"/>
          <p:cNvSpPr txBox="1">
            <a:spLocks noGrp="1"/>
          </p:cNvSpPr>
          <p:nvPr>
            <p:ph type="body" sz="quarter" idx="1"/>
          </p:nvPr>
        </p:nvSpPr>
        <p:spPr>
          <a:xfrm>
            <a:off x="1143000" y="2834638"/>
            <a:ext cx="3779521" cy="3301119"/>
          </a:xfrm>
          <a:prstGeom prst="rect">
            <a:avLst/>
          </a:prstGeom>
        </p:spPr>
        <p:txBody>
          <a:bodyPr/>
          <a:lstStyle>
            <a:lvl1pPr marL="0" indent="0">
              <a:lnSpc>
                <a:spcPct val="100000"/>
              </a:lnSpc>
              <a:spcBef>
                <a:spcPts val="800"/>
              </a:spcBef>
              <a:buClrTx/>
              <a:buSzTx/>
              <a:buNone/>
              <a:defRPr sz="1200"/>
            </a:lvl1pPr>
            <a:lvl2pPr marL="0" indent="342900">
              <a:lnSpc>
                <a:spcPct val="100000"/>
              </a:lnSpc>
              <a:spcBef>
                <a:spcPts val="800"/>
              </a:spcBef>
              <a:buClrTx/>
              <a:buSzTx/>
              <a:buNone/>
              <a:defRPr sz="1200"/>
            </a:lvl2pPr>
            <a:lvl3pPr marL="0" indent="685800">
              <a:lnSpc>
                <a:spcPct val="100000"/>
              </a:lnSpc>
              <a:spcBef>
                <a:spcPts val="800"/>
              </a:spcBef>
              <a:buClrTx/>
              <a:buSzTx/>
              <a:buNone/>
              <a:defRPr sz="1200"/>
            </a:lvl3pPr>
            <a:lvl4pPr marL="0" indent="1028700">
              <a:lnSpc>
                <a:spcPct val="100000"/>
              </a:lnSpc>
              <a:spcBef>
                <a:spcPts val="800"/>
              </a:spcBef>
              <a:buClrTx/>
              <a:buSzTx/>
              <a:buNone/>
              <a:defRPr sz="1200"/>
            </a:lvl4pPr>
            <a:lvl5pPr marL="0" indent="1371600">
              <a:lnSpc>
                <a:spcPct val="100000"/>
              </a:lnSpc>
              <a:spcBef>
                <a:spcPts val="800"/>
              </a:spcBef>
              <a:buClrTx/>
              <a:buSzTx/>
              <a:buNone/>
              <a:defRPr sz="1200"/>
            </a:lvl5pPr>
          </a:lstStyle>
          <a:p>
            <a:r>
              <a:t>Body Level One</a:t>
            </a:r>
          </a:p>
          <a:p>
            <a:pPr lvl="1"/>
            <a:r>
              <a:t>Body Level Two</a:t>
            </a:r>
          </a:p>
          <a:p>
            <a:pPr lvl="2"/>
            <a:r>
              <a:t>Body Level Three</a:t>
            </a:r>
          </a:p>
          <a:p>
            <a:pPr lvl="3"/>
            <a:r>
              <a:t>Body Level Four</a:t>
            </a:r>
          </a:p>
          <a:p>
            <a:pPr lvl="4"/>
            <a:r>
              <a:t>Body Level Five</a:t>
            </a:r>
          </a:p>
        </p:txBody>
      </p:sp>
      <p:sp>
        <p:nvSpPr>
          <p:cNvPr id="2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86" name="Title 1"/>
          <p:cNvSpPr txBox="1"/>
          <p:nvPr/>
        </p:nvSpPr>
        <p:spPr>
          <a:xfrm>
            <a:off x="271498" y="2"/>
            <a:ext cx="11695888" cy="9025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lvl1pPr defTabSz="685800">
              <a:lnSpc>
                <a:spcPct val="90000"/>
              </a:lnSpc>
              <a:defRPr sz="3600">
                <a:solidFill>
                  <a:srgbClr val="FFFFFF"/>
                </a:solidFill>
              </a:defRPr>
            </a:lvl1pPr>
          </a:lstStyle>
          <a:p>
            <a:r>
              <a:t>Click to edit Master title style</a:t>
            </a: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Blank Slide">
    <p:spTree>
      <p:nvGrpSpPr>
        <p:cNvPr id="1" name=""/>
        <p:cNvGrpSpPr/>
        <p:nvPr/>
      </p:nvGrpSpPr>
      <p:grpSpPr>
        <a:xfrm>
          <a:off x="0" y="0"/>
          <a:ext cx="0" cy="0"/>
          <a:chOff x="0" y="0"/>
          <a:chExt cx="0" cy="0"/>
        </a:xfrm>
      </p:grpSpPr>
      <p:sp>
        <p:nvSpPr>
          <p:cNvPr id="29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Closing Slide">
    <p:spTree>
      <p:nvGrpSpPr>
        <p:cNvPr id="1" name=""/>
        <p:cNvGrpSpPr/>
        <p:nvPr/>
      </p:nvGrpSpPr>
      <p:grpSpPr>
        <a:xfrm>
          <a:off x="0" y="0"/>
          <a:ext cx="0" cy="0"/>
          <a:chOff x="0" y="0"/>
          <a:chExt cx="0" cy="0"/>
        </a:xfrm>
      </p:grpSpPr>
      <p:grpSp>
        <p:nvGrpSpPr>
          <p:cNvPr id="310" name="Group 13"/>
          <p:cNvGrpSpPr/>
          <p:nvPr/>
        </p:nvGrpSpPr>
        <p:grpSpPr>
          <a:xfrm>
            <a:off x="0" y="7701"/>
            <a:ext cx="12192002" cy="6858065"/>
            <a:chOff x="0" y="0"/>
            <a:chExt cx="12192000" cy="6858063"/>
          </a:xfrm>
        </p:grpSpPr>
        <p:sp>
          <p:nvSpPr>
            <p:cNvPr id="300"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1"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309" name="Group 7"/>
            <p:cNvGrpSpPr/>
            <p:nvPr/>
          </p:nvGrpSpPr>
          <p:grpSpPr>
            <a:xfrm>
              <a:off x="-1" y="-1"/>
              <a:ext cx="12192002" cy="6858065"/>
              <a:chOff x="0" y="0"/>
              <a:chExt cx="12192001" cy="6858063"/>
            </a:xfrm>
          </p:grpSpPr>
          <p:sp>
            <p:nvSpPr>
              <p:cNvPr id="302"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03"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4"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05"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06"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307"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308"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311"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312"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313"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314"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315"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316"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317" name="Rectangle 6"/>
          <p:cNvSpPr/>
          <p:nvPr/>
        </p:nvSpPr>
        <p:spPr>
          <a:xfrm>
            <a:off x="243838" y="182878"/>
            <a:ext cx="11704322" cy="6492242"/>
          </a:xfrm>
          <a:prstGeom prst="rect">
            <a:avLst/>
          </a:prstGeom>
          <a:blipFill>
            <a:blip r:embed="rId3"/>
            <a:stretch>
              <a:fillRect/>
            </a:stretch>
          </a:blipFill>
          <a:ln w="28575">
            <a:solidFill>
              <a:schemeClr val="accent2"/>
            </a:solidFill>
          </a:ln>
        </p:spPr>
        <p:txBody>
          <a:bodyPr lIns="45719" rIns="45719"/>
          <a:lstStyle/>
          <a:p>
            <a:pPr>
              <a:defRPr>
                <a:latin typeface="Arial"/>
                <a:ea typeface="Arial"/>
                <a:cs typeface="Arial"/>
                <a:sym typeface="Arial"/>
              </a:defRPr>
            </a:pPr>
            <a:endParaRPr/>
          </a:p>
        </p:txBody>
      </p:sp>
      <p:pic>
        <p:nvPicPr>
          <p:cNvPr id="318" name="Picture 9" descr="Picture 9"/>
          <p:cNvPicPr>
            <a:picLocks noChangeAspect="1"/>
          </p:cNvPicPr>
          <p:nvPr/>
        </p:nvPicPr>
        <p:blipFill>
          <a:blip r:embed="rId4">
            <a:extLst/>
          </a:blip>
          <a:stretch>
            <a:fillRect/>
          </a:stretch>
        </p:blipFill>
        <p:spPr>
          <a:xfrm>
            <a:off x="2283536" y="2788248"/>
            <a:ext cx="7624926" cy="1281503"/>
          </a:xfrm>
          <a:prstGeom prst="rect">
            <a:avLst/>
          </a:prstGeom>
          <a:ln w="12700">
            <a:miter lim="400000"/>
          </a:ln>
        </p:spPr>
      </p:pic>
      <p:sp>
        <p:nvSpPr>
          <p:cNvPr id="319" name="Slide Number"/>
          <p:cNvSpPr txBox="1">
            <a:spLocks noGrp="1"/>
          </p:cNvSpPr>
          <p:nvPr>
            <p:ph type="sldNum" sz="quarter" idx="2"/>
          </p:nvPr>
        </p:nvSpPr>
        <p:spPr>
          <a:xfrm>
            <a:off x="5892800" y="6172200"/>
            <a:ext cx="2844800" cy="3683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Section Header">
    <p:spTree>
      <p:nvGrpSpPr>
        <p:cNvPr id="1" name=""/>
        <p:cNvGrpSpPr/>
        <p:nvPr/>
      </p:nvGrpSpPr>
      <p:grpSpPr>
        <a:xfrm>
          <a:off x="0" y="0"/>
          <a:ext cx="0" cy="0"/>
          <a:chOff x="0" y="0"/>
          <a:chExt cx="0" cy="0"/>
        </a:xfrm>
      </p:grpSpPr>
      <p:grpSp>
        <p:nvGrpSpPr>
          <p:cNvPr id="68" name="Group 13"/>
          <p:cNvGrpSpPr/>
          <p:nvPr/>
        </p:nvGrpSpPr>
        <p:grpSpPr>
          <a:xfrm>
            <a:off x="0" y="7701"/>
            <a:ext cx="12192002" cy="6858065"/>
            <a:chOff x="0" y="0"/>
            <a:chExt cx="12192000" cy="6858063"/>
          </a:xfrm>
        </p:grpSpPr>
        <p:sp>
          <p:nvSpPr>
            <p:cNvPr id="58"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59"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67" name="Group 7"/>
            <p:cNvGrpSpPr/>
            <p:nvPr/>
          </p:nvGrpSpPr>
          <p:grpSpPr>
            <a:xfrm>
              <a:off x="-1" y="-1"/>
              <a:ext cx="12192002" cy="6858065"/>
              <a:chOff x="0" y="0"/>
              <a:chExt cx="12192001" cy="6858063"/>
            </a:xfrm>
          </p:grpSpPr>
          <p:sp>
            <p:nvSpPr>
              <p:cNvPr id="60"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61"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62"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63"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64"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65"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66"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69"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70"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71"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72"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73"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74"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75" name="Title Text"/>
          <p:cNvSpPr txBox="1">
            <a:spLocks noGrp="1"/>
          </p:cNvSpPr>
          <p:nvPr>
            <p:ph type="title"/>
          </p:nvPr>
        </p:nvSpPr>
        <p:spPr>
          <a:xfrm>
            <a:off x="1106424" y="1173574"/>
            <a:ext cx="9966960" cy="2926081"/>
          </a:xfrm>
          <a:prstGeom prst="rect">
            <a:avLst/>
          </a:prstGeom>
        </p:spPr>
        <p:txBody>
          <a:bodyPr anchor="b"/>
          <a:lstStyle>
            <a:lvl1pPr algn="ctr">
              <a:lnSpc>
                <a:spcPct val="85000"/>
              </a:lnSpc>
              <a:defRPr sz="6000" b="1">
                <a:solidFill>
                  <a:srgbClr val="404040"/>
                </a:solidFill>
              </a:defRPr>
            </a:lvl1pPr>
          </a:lstStyle>
          <a:p>
            <a:r>
              <a:t>Title Text</a:t>
            </a:r>
          </a:p>
        </p:txBody>
      </p:sp>
      <p:sp>
        <p:nvSpPr>
          <p:cNvPr id="76" name="Body Level One…"/>
          <p:cNvSpPr txBox="1">
            <a:spLocks noGrp="1"/>
          </p:cNvSpPr>
          <p:nvPr>
            <p:ph type="body" sz="quarter" idx="1"/>
          </p:nvPr>
        </p:nvSpPr>
        <p:spPr>
          <a:xfrm>
            <a:off x="1709927" y="4154520"/>
            <a:ext cx="8769097" cy="1363807"/>
          </a:xfrm>
          <a:prstGeom prst="rect">
            <a:avLst/>
          </a:prstGeom>
        </p:spPr>
        <p:txBody>
          <a:bodyPr/>
          <a:lstStyle>
            <a:lvl1pPr marL="0" indent="0" algn="ctr">
              <a:buClrTx/>
              <a:buSzTx/>
              <a:buNone/>
              <a:defRPr sz="1800">
                <a:solidFill>
                  <a:srgbClr val="0B4D28"/>
                </a:solidFill>
              </a:defRPr>
            </a:lvl1pPr>
            <a:lvl2pPr marL="0" indent="342900" algn="ctr">
              <a:buClrTx/>
              <a:buSzTx/>
              <a:buNone/>
              <a:defRPr sz="1800">
                <a:solidFill>
                  <a:srgbClr val="0B4D28"/>
                </a:solidFill>
              </a:defRPr>
            </a:lvl2pPr>
            <a:lvl3pPr marL="0" indent="685800" algn="ctr">
              <a:buClrTx/>
              <a:buSzTx/>
              <a:buNone/>
              <a:defRPr sz="1800">
                <a:solidFill>
                  <a:srgbClr val="0B4D28"/>
                </a:solidFill>
              </a:defRPr>
            </a:lvl3pPr>
            <a:lvl4pPr marL="0" indent="1028700" algn="ctr">
              <a:buClrTx/>
              <a:buSzTx/>
              <a:buNone/>
              <a:defRPr sz="1800">
                <a:solidFill>
                  <a:srgbClr val="0B4D28"/>
                </a:solidFill>
              </a:defRPr>
            </a:lvl4pPr>
            <a:lvl5pPr marL="0" indent="1371600" algn="ctr">
              <a:buClrTx/>
              <a:buSzTx/>
              <a:buNone/>
              <a:defRPr sz="1800">
                <a:solidFill>
                  <a:srgbClr val="0B4D28"/>
                </a:solidFill>
              </a:defRPr>
            </a:lvl5pPr>
          </a:lstStyle>
          <a:p>
            <a:r>
              <a:t>Body Level One</a:t>
            </a:r>
          </a:p>
          <a:p>
            <a:pPr lvl="1"/>
            <a:r>
              <a:t>Body Level Two</a:t>
            </a:r>
          </a:p>
          <a:p>
            <a:pPr lvl="2"/>
            <a:r>
              <a:t>Body Level Three</a:t>
            </a:r>
          </a:p>
          <a:p>
            <a:pPr lvl="3"/>
            <a:r>
              <a:t>Body Level Four</a:t>
            </a:r>
          </a:p>
          <a:p>
            <a:pPr lvl="4"/>
            <a:r>
              <a:t>Body Level Five</a:t>
            </a:r>
          </a:p>
        </p:txBody>
      </p:sp>
      <p:sp>
        <p:nvSpPr>
          <p:cNvPr id="7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78" name="Straight Connector 6"/>
          <p:cNvSpPr/>
          <p:nvPr/>
        </p:nvSpPr>
        <p:spPr>
          <a:xfrm>
            <a:off x="1981202" y="4020408"/>
            <a:ext cx="8229601" cy="1"/>
          </a:xfrm>
          <a:prstGeom prst="line">
            <a:avLst/>
          </a:prstGeom>
          <a:ln w="12700">
            <a:solidFill>
              <a:schemeClr val="accent1"/>
            </a:solidFill>
          </a:ln>
        </p:spPr>
        <p:txBody>
          <a:bodyPr lIns="45719" rIns="45719"/>
          <a:lstStyle/>
          <a:p>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85" name="Title Text"/>
          <p:cNvSpPr txBox="1">
            <a:spLocks noGrp="1"/>
          </p:cNvSpPr>
          <p:nvPr>
            <p:ph type="title"/>
          </p:nvPr>
        </p:nvSpPr>
        <p:spPr>
          <a:xfrm>
            <a:off x="225778" y="2"/>
            <a:ext cx="11787329" cy="902527"/>
          </a:xfrm>
          <a:prstGeom prst="rect">
            <a:avLst/>
          </a:prstGeom>
        </p:spPr>
        <p:txBody>
          <a:bodyPr/>
          <a:lstStyle/>
          <a:p>
            <a:r>
              <a:t>Title Text</a:t>
            </a:r>
          </a:p>
        </p:txBody>
      </p:sp>
      <p:sp>
        <p:nvSpPr>
          <p:cNvPr id="86" name="Body Level One…"/>
          <p:cNvSpPr txBox="1">
            <a:spLocks noGrp="1"/>
          </p:cNvSpPr>
          <p:nvPr>
            <p:ph type="body" idx="1"/>
          </p:nvPr>
        </p:nvSpPr>
        <p:spPr>
          <a:xfrm>
            <a:off x="623034" y="1017331"/>
            <a:ext cx="11390072" cy="5221427"/>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8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and Content - No Footer">
    <p:spTree>
      <p:nvGrpSpPr>
        <p:cNvPr id="1" name=""/>
        <p:cNvGrpSpPr/>
        <p:nvPr/>
      </p:nvGrpSpPr>
      <p:grpSpPr>
        <a:xfrm>
          <a:off x="0" y="0"/>
          <a:ext cx="0" cy="0"/>
          <a:chOff x="0" y="0"/>
          <a:chExt cx="0" cy="0"/>
        </a:xfrm>
      </p:grpSpPr>
      <p:grpSp>
        <p:nvGrpSpPr>
          <p:cNvPr id="104" name="Group 13"/>
          <p:cNvGrpSpPr/>
          <p:nvPr/>
        </p:nvGrpSpPr>
        <p:grpSpPr>
          <a:xfrm>
            <a:off x="0" y="7701"/>
            <a:ext cx="12192002" cy="6858065"/>
            <a:chOff x="0" y="0"/>
            <a:chExt cx="12192000" cy="6858063"/>
          </a:xfrm>
        </p:grpSpPr>
        <p:sp>
          <p:nvSpPr>
            <p:cNvPr id="94"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95"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03" name="Group 7"/>
            <p:cNvGrpSpPr/>
            <p:nvPr/>
          </p:nvGrpSpPr>
          <p:grpSpPr>
            <a:xfrm>
              <a:off x="-1" y="-1"/>
              <a:ext cx="12192002" cy="6858065"/>
              <a:chOff x="0" y="0"/>
              <a:chExt cx="12192001" cy="6858063"/>
            </a:xfrm>
          </p:grpSpPr>
          <p:sp>
            <p:nvSpPr>
              <p:cNvPr id="96"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97"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98"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99"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00"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01"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102"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105"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106"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07"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08"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09"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10"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11" name="Rectangle 3"/>
          <p:cNvSpPr/>
          <p:nvPr/>
        </p:nvSpPr>
        <p:spPr>
          <a:xfrm>
            <a:off x="0" y="6127846"/>
            <a:ext cx="12192000" cy="73015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12" name="Title Text"/>
          <p:cNvSpPr txBox="1">
            <a:spLocks noGrp="1"/>
          </p:cNvSpPr>
          <p:nvPr>
            <p:ph type="title"/>
          </p:nvPr>
        </p:nvSpPr>
        <p:spPr>
          <a:xfrm>
            <a:off x="225778" y="2"/>
            <a:ext cx="11787329" cy="902527"/>
          </a:xfrm>
          <a:prstGeom prst="rect">
            <a:avLst/>
          </a:prstGeom>
        </p:spPr>
        <p:txBody>
          <a:bodyPr/>
          <a:lstStyle/>
          <a:p>
            <a:r>
              <a:t>Title Text</a:t>
            </a:r>
          </a:p>
        </p:txBody>
      </p:sp>
      <p:sp>
        <p:nvSpPr>
          <p:cNvPr id="113" name="Body Level One…"/>
          <p:cNvSpPr txBox="1">
            <a:spLocks noGrp="1"/>
          </p:cNvSpPr>
          <p:nvPr>
            <p:ph type="body" idx="1"/>
          </p:nvPr>
        </p:nvSpPr>
        <p:spPr>
          <a:xfrm>
            <a:off x="623034" y="1017331"/>
            <a:ext cx="11390072" cy="5601834"/>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114" name="Slide Number"/>
          <p:cNvSpPr txBox="1">
            <a:spLocks noGrp="1"/>
          </p:cNvSpPr>
          <p:nvPr>
            <p:ph type="sldNum" sz="quarter" idx="2"/>
          </p:nvPr>
        </p:nvSpPr>
        <p:spPr>
          <a:xfrm>
            <a:off x="11767701" y="6621391"/>
            <a:ext cx="245403" cy="22698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Title and Content - Small Header No Footer">
    <p:spTree>
      <p:nvGrpSpPr>
        <p:cNvPr id="1" name=""/>
        <p:cNvGrpSpPr/>
        <p:nvPr/>
      </p:nvGrpSpPr>
      <p:grpSpPr>
        <a:xfrm>
          <a:off x="0" y="0"/>
          <a:ext cx="0" cy="0"/>
          <a:chOff x="0" y="0"/>
          <a:chExt cx="0" cy="0"/>
        </a:xfrm>
      </p:grpSpPr>
      <p:grpSp>
        <p:nvGrpSpPr>
          <p:cNvPr id="131" name="Group 13"/>
          <p:cNvGrpSpPr/>
          <p:nvPr/>
        </p:nvGrpSpPr>
        <p:grpSpPr>
          <a:xfrm>
            <a:off x="0" y="7701"/>
            <a:ext cx="12192002" cy="6858065"/>
            <a:chOff x="0" y="0"/>
            <a:chExt cx="12192000" cy="6858063"/>
          </a:xfrm>
        </p:grpSpPr>
        <p:sp>
          <p:nvSpPr>
            <p:cNvPr id="121"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22"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30" name="Group 7"/>
            <p:cNvGrpSpPr/>
            <p:nvPr/>
          </p:nvGrpSpPr>
          <p:grpSpPr>
            <a:xfrm>
              <a:off x="-1" y="-1"/>
              <a:ext cx="12192002" cy="6858065"/>
              <a:chOff x="0" y="0"/>
              <a:chExt cx="12192001" cy="6858063"/>
            </a:xfrm>
          </p:grpSpPr>
          <p:sp>
            <p:nvSpPr>
              <p:cNvPr id="123"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24"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25"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26"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27"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28"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129"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132"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133"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34"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35"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36"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37"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38" name="Rectangle 3"/>
          <p:cNvSpPr/>
          <p:nvPr/>
        </p:nvSpPr>
        <p:spPr>
          <a:xfrm>
            <a:off x="0" y="6127846"/>
            <a:ext cx="12192000" cy="730156"/>
          </a:xfrm>
          <a:prstGeom prst="rect">
            <a:avLst/>
          </a:prstGeom>
          <a:solidFill>
            <a:srgbClr val="FFFFFF"/>
          </a:solidFill>
          <a:ln w="12700">
            <a:miter lim="400000"/>
          </a:ln>
        </p:spPr>
        <p:txBody>
          <a:bodyPr lIns="45719" rIns="45719" anchor="ctr"/>
          <a:lstStyle/>
          <a:p>
            <a:pPr algn="ctr">
              <a:defRPr>
                <a:solidFill>
                  <a:srgbClr val="FFFFFF"/>
                </a:solidFill>
              </a:defRPr>
            </a:pPr>
            <a:endParaRPr/>
          </a:p>
        </p:txBody>
      </p:sp>
      <p:sp>
        <p:nvSpPr>
          <p:cNvPr id="139" name="Title Text"/>
          <p:cNvSpPr txBox="1">
            <a:spLocks noGrp="1"/>
          </p:cNvSpPr>
          <p:nvPr>
            <p:ph type="title"/>
          </p:nvPr>
        </p:nvSpPr>
        <p:spPr>
          <a:xfrm>
            <a:off x="225778" y="2"/>
            <a:ext cx="11787329" cy="577566"/>
          </a:xfrm>
          <a:prstGeom prst="rect">
            <a:avLst/>
          </a:prstGeom>
        </p:spPr>
        <p:txBody>
          <a:bodyPr/>
          <a:lstStyle/>
          <a:p>
            <a:r>
              <a:t>Title Text</a:t>
            </a:r>
          </a:p>
        </p:txBody>
      </p:sp>
      <p:grpSp>
        <p:nvGrpSpPr>
          <p:cNvPr id="148" name="Group 13"/>
          <p:cNvGrpSpPr/>
          <p:nvPr/>
        </p:nvGrpSpPr>
        <p:grpSpPr>
          <a:xfrm>
            <a:off x="0" y="7701"/>
            <a:ext cx="12192003" cy="6858065"/>
            <a:chOff x="0" y="0"/>
            <a:chExt cx="12192001" cy="6858063"/>
          </a:xfrm>
        </p:grpSpPr>
        <p:sp>
          <p:nvSpPr>
            <p:cNvPr id="140" name="Right Triangle 14"/>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41" name="Right Triangle 15"/>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47" name="Group 16"/>
            <p:cNvGrpSpPr/>
            <p:nvPr/>
          </p:nvGrpSpPr>
          <p:grpSpPr>
            <a:xfrm>
              <a:off x="-1" y="-1"/>
              <a:ext cx="12192003" cy="6665479"/>
              <a:chOff x="0" y="0"/>
              <a:chExt cx="12192001" cy="6665477"/>
            </a:xfrm>
          </p:grpSpPr>
          <p:sp>
            <p:nvSpPr>
              <p:cNvPr id="142" name="Rectangle 17"/>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43" name="Right Triangle 18"/>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44" name="Right Triangle 1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45" name="Rectangle 20"/>
              <p:cNvSpPr/>
              <p:nvPr/>
            </p:nvSpPr>
            <p:spPr>
              <a:xfrm>
                <a:off x="-1" y="1779391"/>
                <a:ext cx="12192001" cy="4446323"/>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46" name="Rectangle 21"/>
              <p:cNvSpPr/>
              <p:nvPr/>
            </p:nvSpPr>
            <p:spPr>
              <a:xfrm>
                <a:off x="-1" y="590263"/>
                <a:ext cx="12192003" cy="551073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grpSp>
      </p:grpSp>
      <p:sp>
        <p:nvSpPr>
          <p:cNvPr id="149" name="Straight Connector 24"/>
          <p:cNvSpPr/>
          <p:nvPr/>
        </p:nvSpPr>
        <p:spPr>
          <a:xfrm flipH="1" flipV="1">
            <a:off x="0" y="593400"/>
            <a:ext cx="11780715"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50" name="Straight Connector 25"/>
          <p:cNvSpPr/>
          <p:nvPr/>
        </p:nvSpPr>
        <p:spPr>
          <a:xfrm flipV="1">
            <a:off x="11787948" y="2393"/>
            <a:ext cx="408045" cy="587486"/>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51" name="Slide Number"/>
          <p:cNvSpPr txBox="1">
            <a:spLocks noGrp="1"/>
          </p:cNvSpPr>
          <p:nvPr>
            <p:ph type="sldNum" sz="quarter" idx="2"/>
          </p:nvPr>
        </p:nvSpPr>
        <p:spPr>
          <a:xfrm>
            <a:off x="11767701" y="6621391"/>
            <a:ext cx="245403" cy="226986"/>
          </a:xfrm>
          <a:prstGeom prst="rect">
            <a:avLst/>
          </a:prstGeom>
        </p:spPr>
        <p:txBody>
          <a:bodyPr/>
          <a:lstStyle>
            <a:lvl1pPr>
              <a:defRPr>
                <a:solidFill>
                  <a:srgbClr val="0F3F66"/>
                </a:solidFill>
              </a:defRPr>
            </a:lvl1pPr>
          </a:lstStyle>
          <a:p>
            <a:fld id="{86CB4B4D-7CA3-9044-876B-883B54F8677D}" type="slidenum">
              <a:t>‹#›</a:t>
            </a:fld>
            <a:endParaRPr/>
          </a:p>
        </p:txBody>
      </p:sp>
      <p:sp>
        <p:nvSpPr>
          <p:cNvPr id="152" name="Body Level One…"/>
          <p:cNvSpPr txBox="1">
            <a:spLocks noGrp="1"/>
          </p:cNvSpPr>
          <p:nvPr>
            <p:ph type="body" idx="1"/>
          </p:nvPr>
        </p:nvSpPr>
        <p:spPr>
          <a:xfrm>
            <a:off x="623034" y="749295"/>
            <a:ext cx="11390072" cy="5869870"/>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Two Content">
    <p:spTree>
      <p:nvGrpSpPr>
        <p:cNvPr id="1" name=""/>
        <p:cNvGrpSpPr/>
        <p:nvPr/>
      </p:nvGrpSpPr>
      <p:grpSpPr>
        <a:xfrm>
          <a:off x="0" y="0"/>
          <a:ext cx="0" cy="0"/>
          <a:chOff x="0" y="0"/>
          <a:chExt cx="0" cy="0"/>
        </a:xfrm>
      </p:grpSpPr>
      <p:grpSp>
        <p:nvGrpSpPr>
          <p:cNvPr id="169" name="Group 13"/>
          <p:cNvGrpSpPr/>
          <p:nvPr/>
        </p:nvGrpSpPr>
        <p:grpSpPr>
          <a:xfrm>
            <a:off x="0" y="7701"/>
            <a:ext cx="12192002" cy="6858065"/>
            <a:chOff x="0" y="0"/>
            <a:chExt cx="12192000" cy="6858063"/>
          </a:xfrm>
        </p:grpSpPr>
        <p:sp>
          <p:nvSpPr>
            <p:cNvPr id="159"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60"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68" name="Group 7"/>
            <p:cNvGrpSpPr/>
            <p:nvPr/>
          </p:nvGrpSpPr>
          <p:grpSpPr>
            <a:xfrm>
              <a:off x="-1" y="-1"/>
              <a:ext cx="12192002" cy="6858065"/>
              <a:chOff x="0" y="0"/>
              <a:chExt cx="12192001" cy="6858063"/>
            </a:xfrm>
          </p:grpSpPr>
          <p:sp>
            <p:nvSpPr>
              <p:cNvPr id="161"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62"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63"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64"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65"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66"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167"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170"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171"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72"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73"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74"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75"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76" name="Title Text"/>
          <p:cNvSpPr txBox="1">
            <a:spLocks noGrp="1"/>
          </p:cNvSpPr>
          <p:nvPr>
            <p:ph type="title"/>
          </p:nvPr>
        </p:nvSpPr>
        <p:spPr>
          <a:xfrm>
            <a:off x="225778" y="2"/>
            <a:ext cx="11787329" cy="902527"/>
          </a:xfrm>
          <a:prstGeom prst="rect">
            <a:avLst/>
          </a:prstGeom>
        </p:spPr>
        <p:txBody>
          <a:bodyPr/>
          <a:lstStyle/>
          <a:p>
            <a:r>
              <a:t>Title Text</a:t>
            </a:r>
          </a:p>
        </p:txBody>
      </p:sp>
      <p:sp>
        <p:nvSpPr>
          <p:cNvPr id="177" name="Body Level One…"/>
          <p:cNvSpPr txBox="1">
            <a:spLocks noGrp="1"/>
          </p:cNvSpPr>
          <p:nvPr>
            <p:ph type="body" sz="half" idx="1"/>
          </p:nvPr>
        </p:nvSpPr>
        <p:spPr>
          <a:xfrm>
            <a:off x="430306" y="1277470"/>
            <a:ext cx="5467575" cy="4803290"/>
          </a:xfrm>
          <a:prstGeom prst="rect">
            <a:avLst/>
          </a:prstGeom>
        </p:spPr>
        <p:txBody>
          <a:bodyPr/>
          <a:lstStyle>
            <a:lvl1pPr>
              <a:defRPr sz="1600"/>
            </a:lvl1pPr>
            <a:lvl2pPr marL="409893" indent="-182879">
              <a:defRPr sz="1600"/>
            </a:lvl2pPr>
            <a:lvl3pPr marL="609478" indent="-211015">
              <a:defRPr sz="1600"/>
            </a:lvl3pPr>
            <a:lvl4pPr marL="800629" indent="-230717">
              <a:defRPr sz="1600"/>
            </a:lvl4pPr>
            <a:lvl5pPr marL="971550" indent="-228600">
              <a:defRPr sz="1600"/>
            </a:lvl5pPr>
          </a:lstStyle>
          <a:p>
            <a:r>
              <a:t>Body Level One</a:t>
            </a:r>
          </a:p>
          <a:p>
            <a:pPr lvl="1"/>
            <a:r>
              <a:t>Body Level Two</a:t>
            </a:r>
          </a:p>
          <a:p>
            <a:pPr lvl="2"/>
            <a:r>
              <a:t>Body Level Three</a:t>
            </a:r>
          </a:p>
          <a:p>
            <a:pPr lvl="3"/>
            <a:r>
              <a:t>Body Level Four</a:t>
            </a:r>
          </a:p>
          <a:p>
            <a:pPr lvl="4"/>
            <a:r>
              <a:t>Body Level Five</a:t>
            </a:r>
          </a:p>
        </p:txBody>
      </p:sp>
      <p:sp>
        <p:nvSpPr>
          <p:cNvPr id="17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Comparison">
    <p:spTree>
      <p:nvGrpSpPr>
        <p:cNvPr id="1" name=""/>
        <p:cNvGrpSpPr/>
        <p:nvPr/>
      </p:nvGrpSpPr>
      <p:grpSpPr>
        <a:xfrm>
          <a:off x="0" y="0"/>
          <a:ext cx="0" cy="0"/>
          <a:chOff x="0" y="0"/>
          <a:chExt cx="0" cy="0"/>
        </a:xfrm>
      </p:grpSpPr>
      <p:grpSp>
        <p:nvGrpSpPr>
          <p:cNvPr id="195" name="Group 13"/>
          <p:cNvGrpSpPr/>
          <p:nvPr/>
        </p:nvGrpSpPr>
        <p:grpSpPr>
          <a:xfrm>
            <a:off x="0" y="7701"/>
            <a:ext cx="12192002" cy="6858065"/>
            <a:chOff x="0" y="0"/>
            <a:chExt cx="12192000" cy="6858063"/>
          </a:xfrm>
        </p:grpSpPr>
        <p:sp>
          <p:nvSpPr>
            <p:cNvPr id="185"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86"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94" name="Group 7"/>
            <p:cNvGrpSpPr/>
            <p:nvPr/>
          </p:nvGrpSpPr>
          <p:grpSpPr>
            <a:xfrm>
              <a:off x="-1" y="-1"/>
              <a:ext cx="12192002" cy="6858065"/>
              <a:chOff x="0" y="0"/>
              <a:chExt cx="12192001" cy="6858063"/>
            </a:xfrm>
          </p:grpSpPr>
          <p:sp>
            <p:nvSpPr>
              <p:cNvPr id="187"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88"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89"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190"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91"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192"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193"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196"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197"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98"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99"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00"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01"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02" name="Title Text"/>
          <p:cNvSpPr txBox="1">
            <a:spLocks noGrp="1"/>
          </p:cNvSpPr>
          <p:nvPr>
            <p:ph type="title"/>
          </p:nvPr>
        </p:nvSpPr>
        <p:spPr>
          <a:xfrm>
            <a:off x="225778" y="2"/>
            <a:ext cx="11787329" cy="902527"/>
          </a:xfrm>
          <a:prstGeom prst="rect">
            <a:avLst/>
          </a:prstGeom>
        </p:spPr>
        <p:txBody>
          <a:bodyPr/>
          <a:lstStyle/>
          <a:p>
            <a:r>
              <a:t>Title Text</a:t>
            </a:r>
          </a:p>
        </p:txBody>
      </p:sp>
      <p:sp>
        <p:nvSpPr>
          <p:cNvPr id="203" name="Body Level One…"/>
          <p:cNvSpPr txBox="1">
            <a:spLocks noGrp="1"/>
          </p:cNvSpPr>
          <p:nvPr>
            <p:ph type="body" sz="quarter" idx="1"/>
          </p:nvPr>
        </p:nvSpPr>
        <p:spPr>
          <a:xfrm>
            <a:off x="454715" y="1031624"/>
            <a:ext cx="5468113" cy="777241"/>
          </a:xfrm>
          <a:prstGeom prst="rect">
            <a:avLst/>
          </a:prstGeom>
        </p:spPr>
        <p:txBody>
          <a:bodyPr anchor="ctr"/>
          <a:lstStyle>
            <a:lvl1pPr marL="0" indent="0">
              <a:spcBef>
                <a:spcPts val="0"/>
              </a:spcBef>
              <a:buClrTx/>
              <a:buSzTx/>
              <a:buNone/>
              <a:defRPr sz="1800" b="1"/>
            </a:lvl1pPr>
            <a:lvl2pPr marL="0" indent="342900">
              <a:spcBef>
                <a:spcPts val="0"/>
              </a:spcBef>
              <a:buClrTx/>
              <a:buSzTx/>
              <a:buNone/>
              <a:defRPr sz="1800" b="1"/>
            </a:lvl2pPr>
            <a:lvl3pPr marL="0" indent="685800">
              <a:spcBef>
                <a:spcPts val="0"/>
              </a:spcBef>
              <a:buClrTx/>
              <a:buSzTx/>
              <a:buNone/>
              <a:defRPr sz="1800" b="1"/>
            </a:lvl3pPr>
            <a:lvl4pPr marL="0" indent="1028700">
              <a:spcBef>
                <a:spcPts val="0"/>
              </a:spcBef>
              <a:buClrTx/>
              <a:buSzTx/>
              <a:buNone/>
              <a:defRPr sz="1800" b="1"/>
            </a:lvl4pPr>
            <a:lvl5pPr marL="0" indent="1371600">
              <a:spcBef>
                <a:spcPts val="0"/>
              </a:spcBef>
              <a:buClrTx/>
              <a:buSzTx/>
              <a:buNone/>
              <a:defRPr sz="1800" b="1"/>
            </a:lvl5pPr>
          </a:lstStyle>
          <a:p>
            <a:r>
              <a:t>Body Level One</a:t>
            </a:r>
          </a:p>
          <a:p>
            <a:pPr lvl="1"/>
            <a:r>
              <a:t>Body Level Two</a:t>
            </a:r>
          </a:p>
          <a:p>
            <a:pPr lvl="2"/>
            <a:r>
              <a:t>Body Level Three</a:t>
            </a:r>
          </a:p>
          <a:p>
            <a:pPr lvl="3"/>
            <a:r>
              <a:t>Body Level Four</a:t>
            </a:r>
          </a:p>
          <a:p>
            <a:pPr lvl="4"/>
            <a:r>
              <a:t>Body Level Five</a:t>
            </a:r>
          </a:p>
        </p:txBody>
      </p:sp>
      <p:sp>
        <p:nvSpPr>
          <p:cNvPr id="204" name="Text Placeholder 4"/>
          <p:cNvSpPr>
            <a:spLocks noGrp="1"/>
          </p:cNvSpPr>
          <p:nvPr>
            <p:ph type="body" sz="quarter" idx="21"/>
          </p:nvPr>
        </p:nvSpPr>
        <p:spPr>
          <a:xfrm>
            <a:off x="6269173" y="1031624"/>
            <a:ext cx="5468113" cy="777241"/>
          </a:xfrm>
          <a:prstGeom prst="rect">
            <a:avLst/>
          </a:prstGeom>
        </p:spPr>
        <p:txBody>
          <a:bodyPr anchor="ctr"/>
          <a:lstStyle/>
          <a:p>
            <a:pPr marL="0" indent="0">
              <a:spcBef>
                <a:spcPts val="0"/>
              </a:spcBef>
              <a:buClrTx/>
              <a:buSzTx/>
              <a:buNone/>
              <a:defRPr sz="1800" b="1"/>
            </a:pPr>
            <a:endParaRPr/>
          </a:p>
        </p:txBody>
      </p:sp>
      <p:sp>
        <p:nvSpPr>
          <p:cNvPr id="20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Title Only">
    <p:spTree>
      <p:nvGrpSpPr>
        <p:cNvPr id="1" name=""/>
        <p:cNvGrpSpPr/>
        <p:nvPr/>
      </p:nvGrpSpPr>
      <p:grpSpPr>
        <a:xfrm>
          <a:off x="0" y="0"/>
          <a:ext cx="0" cy="0"/>
          <a:chOff x="0" y="0"/>
          <a:chExt cx="0" cy="0"/>
        </a:xfrm>
      </p:grpSpPr>
      <p:grpSp>
        <p:nvGrpSpPr>
          <p:cNvPr id="222" name="Group 13"/>
          <p:cNvGrpSpPr/>
          <p:nvPr/>
        </p:nvGrpSpPr>
        <p:grpSpPr>
          <a:xfrm>
            <a:off x="0" y="7701"/>
            <a:ext cx="12192002" cy="6858065"/>
            <a:chOff x="0" y="0"/>
            <a:chExt cx="12192000" cy="6858063"/>
          </a:xfrm>
        </p:grpSpPr>
        <p:sp>
          <p:nvSpPr>
            <p:cNvPr id="212"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13"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221" name="Group 7"/>
            <p:cNvGrpSpPr/>
            <p:nvPr/>
          </p:nvGrpSpPr>
          <p:grpSpPr>
            <a:xfrm>
              <a:off x="-1" y="-1"/>
              <a:ext cx="12192002" cy="6858065"/>
              <a:chOff x="0" y="0"/>
              <a:chExt cx="12192001" cy="6858063"/>
            </a:xfrm>
          </p:grpSpPr>
          <p:sp>
            <p:nvSpPr>
              <p:cNvPr id="214"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15"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16"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17"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18"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19"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220"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223"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224"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25"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26"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27"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28"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29" name="Title Text"/>
          <p:cNvSpPr txBox="1">
            <a:spLocks noGrp="1"/>
          </p:cNvSpPr>
          <p:nvPr>
            <p:ph type="title"/>
          </p:nvPr>
        </p:nvSpPr>
        <p:spPr>
          <a:xfrm>
            <a:off x="225778" y="2"/>
            <a:ext cx="11787329" cy="902527"/>
          </a:xfrm>
          <a:prstGeom prst="rect">
            <a:avLst/>
          </a:prstGeom>
        </p:spPr>
        <p:txBody>
          <a:bodyPr/>
          <a:lstStyle/>
          <a:p>
            <a:r>
              <a:t>Title Text</a:t>
            </a:r>
          </a:p>
        </p:txBody>
      </p:sp>
      <p:sp>
        <p:nvSpPr>
          <p:cNvPr id="23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Content with Caption">
    <p:spTree>
      <p:nvGrpSpPr>
        <p:cNvPr id="1" name=""/>
        <p:cNvGrpSpPr/>
        <p:nvPr/>
      </p:nvGrpSpPr>
      <p:grpSpPr>
        <a:xfrm>
          <a:off x="0" y="0"/>
          <a:ext cx="0" cy="0"/>
          <a:chOff x="0" y="0"/>
          <a:chExt cx="0" cy="0"/>
        </a:xfrm>
      </p:grpSpPr>
      <p:grpSp>
        <p:nvGrpSpPr>
          <p:cNvPr id="247" name="Group 13"/>
          <p:cNvGrpSpPr/>
          <p:nvPr/>
        </p:nvGrpSpPr>
        <p:grpSpPr>
          <a:xfrm>
            <a:off x="0" y="7701"/>
            <a:ext cx="12192002" cy="6858065"/>
            <a:chOff x="0" y="0"/>
            <a:chExt cx="12192000" cy="6858063"/>
          </a:xfrm>
        </p:grpSpPr>
        <p:sp>
          <p:nvSpPr>
            <p:cNvPr id="237"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38"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246" name="Group 7"/>
            <p:cNvGrpSpPr/>
            <p:nvPr/>
          </p:nvGrpSpPr>
          <p:grpSpPr>
            <a:xfrm>
              <a:off x="-1" y="-1"/>
              <a:ext cx="12192002" cy="6858065"/>
              <a:chOff x="0" y="0"/>
              <a:chExt cx="12192001" cy="6858063"/>
            </a:xfrm>
          </p:grpSpPr>
          <p:sp>
            <p:nvSpPr>
              <p:cNvPr id="239"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40"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1"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242"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43"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244"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245"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248" name="Picture 8" descr="Picture 8"/>
          <p:cNvPicPr>
            <a:picLocks noChangeAspect="1"/>
          </p:cNvPicPr>
          <p:nvPr/>
        </p:nvPicPr>
        <p:blipFill>
          <a:blip r:embed="rId2">
            <a:extLst/>
          </a:blip>
          <a:stretch>
            <a:fillRect/>
          </a:stretch>
        </p:blipFill>
        <p:spPr>
          <a:xfrm>
            <a:off x="727825" y="6316800"/>
            <a:ext cx="2622793" cy="440597"/>
          </a:xfrm>
          <a:prstGeom prst="rect">
            <a:avLst/>
          </a:prstGeom>
          <a:ln w="12700">
            <a:miter lim="400000"/>
          </a:ln>
        </p:spPr>
      </p:pic>
      <p:sp>
        <p:nvSpPr>
          <p:cNvPr id="249"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50"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51"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252"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53"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254" name="Title Text"/>
          <p:cNvSpPr txBox="1">
            <a:spLocks noGrp="1"/>
          </p:cNvSpPr>
          <p:nvPr>
            <p:ph type="title"/>
          </p:nvPr>
        </p:nvSpPr>
        <p:spPr>
          <a:xfrm>
            <a:off x="1143000" y="1097280"/>
            <a:ext cx="3779521" cy="1737361"/>
          </a:xfrm>
          <a:prstGeom prst="rect">
            <a:avLst/>
          </a:prstGeom>
        </p:spPr>
        <p:txBody>
          <a:bodyPr anchor="b"/>
          <a:lstStyle>
            <a:lvl1pPr>
              <a:defRPr sz="3000"/>
            </a:lvl1pPr>
          </a:lstStyle>
          <a:p>
            <a:r>
              <a:t>Title Text</a:t>
            </a:r>
          </a:p>
        </p:txBody>
      </p:sp>
      <p:sp>
        <p:nvSpPr>
          <p:cNvPr id="255" name="Body Level One…"/>
          <p:cNvSpPr txBox="1">
            <a:spLocks noGrp="1"/>
          </p:cNvSpPr>
          <p:nvPr>
            <p:ph type="body" sz="half" idx="1"/>
          </p:nvPr>
        </p:nvSpPr>
        <p:spPr>
          <a:xfrm>
            <a:off x="5505753" y="1097280"/>
            <a:ext cx="5532852" cy="5025224"/>
          </a:xfrm>
          <a:prstGeom prst="rect">
            <a:avLst/>
          </a:prstGeom>
        </p:spPr>
        <p:txBody>
          <a:bodyPr/>
          <a:lstStyle>
            <a:lvl1pPr marL="227013" indent="-173038">
              <a:defRPr sz="2400"/>
            </a:lvl1pPr>
            <a:lvl2pPr marL="422955" indent="-195942">
              <a:defRPr sz="2400"/>
            </a:lvl2pPr>
            <a:lvl3pPr marL="627062" indent="-228600">
              <a:defRPr sz="2400"/>
            </a:lvl3pPr>
            <a:lvl4pPr marL="846772" indent="-276860">
              <a:defRPr sz="2400"/>
            </a:lvl4pPr>
            <a:lvl5pPr marL="1017269" indent="-274319">
              <a:defRPr sz="2400"/>
            </a:lvl5pPr>
          </a:lstStyle>
          <a:p>
            <a:r>
              <a:t>Body Level One</a:t>
            </a:r>
          </a:p>
          <a:p>
            <a:pPr lvl="1"/>
            <a:r>
              <a:t>Body Level Two</a:t>
            </a:r>
          </a:p>
          <a:p>
            <a:pPr lvl="2"/>
            <a:r>
              <a:t>Body Level Three</a:t>
            </a:r>
          </a:p>
          <a:p>
            <a:pPr lvl="3"/>
            <a:r>
              <a:t>Body Level Four</a:t>
            </a:r>
          </a:p>
          <a:p>
            <a:pPr lvl="4"/>
            <a:r>
              <a:t>Body Level Five</a:t>
            </a:r>
          </a:p>
        </p:txBody>
      </p:sp>
      <p:sp>
        <p:nvSpPr>
          <p:cNvPr id="256" name="Text Placeholder 3"/>
          <p:cNvSpPr>
            <a:spLocks noGrp="1"/>
          </p:cNvSpPr>
          <p:nvPr>
            <p:ph type="body" sz="quarter" idx="21"/>
          </p:nvPr>
        </p:nvSpPr>
        <p:spPr>
          <a:xfrm>
            <a:off x="1143000" y="2834639"/>
            <a:ext cx="3779521" cy="3287866"/>
          </a:xfrm>
          <a:prstGeom prst="rect">
            <a:avLst/>
          </a:prstGeom>
        </p:spPr>
        <p:txBody>
          <a:bodyPr/>
          <a:lstStyle/>
          <a:p>
            <a:pPr marL="0" indent="0">
              <a:lnSpc>
                <a:spcPct val="100000"/>
              </a:lnSpc>
              <a:spcBef>
                <a:spcPts val="800"/>
              </a:spcBef>
              <a:buClrTx/>
              <a:buSzTx/>
              <a:buNone/>
              <a:defRPr sz="1200"/>
            </a:pPr>
            <a:endParaRPr/>
          </a:p>
        </p:txBody>
      </p:sp>
      <p:sp>
        <p:nvSpPr>
          <p:cNvPr id="2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258" name="Title 1"/>
          <p:cNvSpPr txBox="1"/>
          <p:nvPr/>
        </p:nvSpPr>
        <p:spPr>
          <a:xfrm>
            <a:off x="271498" y="2"/>
            <a:ext cx="11695888" cy="9025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lvl1pPr defTabSz="685800">
              <a:lnSpc>
                <a:spcPct val="90000"/>
              </a:lnSpc>
              <a:defRPr sz="3600">
                <a:solidFill>
                  <a:srgbClr val="FFFFFF"/>
                </a:solidFill>
              </a:defRPr>
            </a:lvl1pPr>
          </a:lstStyle>
          <a:p>
            <a:r>
              <a:t>Click to edit Master title style</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B4D28"/>
            </a:gs>
            <a:gs pos="74000">
              <a:schemeClr val="accent1"/>
            </a:gs>
            <a:gs pos="83000">
              <a:srgbClr val="31E180"/>
            </a:gs>
            <a:gs pos="100000">
              <a:srgbClr val="0B4D28"/>
            </a:gs>
          </a:gsLst>
          <a:lin ang="1200000" scaled="0"/>
        </a:gradFill>
        <a:effectLst/>
      </p:bgPr>
    </p:bg>
    <p:spTree>
      <p:nvGrpSpPr>
        <p:cNvPr id="1" name=""/>
        <p:cNvGrpSpPr/>
        <p:nvPr/>
      </p:nvGrpSpPr>
      <p:grpSpPr>
        <a:xfrm>
          <a:off x="0" y="0"/>
          <a:ext cx="0" cy="0"/>
          <a:chOff x="0" y="0"/>
          <a:chExt cx="0" cy="0"/>
        </a:xfrm>
      </p:grpSpPr>
      <p:grpSp>
        <p:nvGrpSpPr>
          <p:cNvPr id="12" name="Group 13"/>
          <p:cNvGrpSpPr/>
          <p:nvPr/>
        </p:nvGrpSpPr>
        <p:grpSpPr>
          <a:xfrm>
            <a:off x="0" y="7701"/>
            <a:ext cx="12192002" cy="6858065"/>
            <a:chOff x="0" y="0"/>
            <a:chExt cx="12192000" cy="6858063"/>
          </a:xfrm>
        </p:grpSpPr>
        <p:sp>
          <p:nvSpPr>
            <p:cNvPr id="2" name="Right Triangle 19"/>
            <p:cNvSpPr/>
            <p:nvPr/>
          </p:nvSpPr>
          <p:spPr>
            <a:xfrm rot="10800000">
              <a:off x="11568966" y="5961040"/>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3" name="Right Triangle 18"/>
            <p:cNvSpPr/>
            <p:nvPr/>
          </p:nvSpPr>
          <p:spPr>
            <a:xfrm rot="10800000">
              <a:off x="3766925" y="5768456"/>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grpSp>
          <p:nvGrpSpPr>
            <p:cNvPr id="11" name="Group 7"/>
            <p:cNvGrpSpPr/>
            <p:nvPr/>
          </p:nvGrpSpPr>
          <p:grpSpPr>
            <a:xfrm>
              <a:off x="-1" y="-1"/>
              <a:ext cx="12192002" cy="6858065"/>
              <a:chOff x="0" y="0"/>
              <a:chExt cx="12192001" cy="6858063"/>
            </a:xfrm>
          </p:grpSpPr>
          <p:sp>
            <p:nvSpPr>
              <p:cNvPr id="4" name="Rectangle 12"/>
              <p:cNvSpPr/>
              <p:nvPr/>
            </p:nvSpPr>
            <p:spPr>
              <a:xfrm rot="10800000" flipH="1">
                <a:off x="4389958" y="6088298"/>
                <a:ext cx="7802042" cy="577179"/>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5" name="Right Triangle 17"/>
              <p:cNvSpPr/>
              <p:nvPr/>
            </p:nvSpPr>
            <p:spPr>
              <a:xfrm flipH="1">
                <a:off x="11568966" y="-1"/>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6" name="Right Triangle 9"/>
              <p:cNvSpPr/>
              <p:nvPr/>
            </p:nvSpPr>
            <p:spPr>
              <a:xfrm flipH="1">
                <a:off x="1" y="894824"/>
                <a:ext cx="623034" cy="89702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rgbClr val="FFFFFF"/>
              </a:solidFill>
              <a:ln w="12700" cap="flat">
                <a:noFill/>
                <a:miter lim="400000"/>
              </a:ln>
              <a:effectLst/>
            </p:spPr>
            <p:txBody>
              <a:bodyPr wrap="square" lIns="45719" tIns="45719" rIns="45719" bIns="45719" numCol="1" anchor="ctr">
                <a:noAutofit/>
              </a:bodyPr>
              <a:lstStyle/>
              <a:p>
                <a:pPr algn="ctr">
                  <a:defRPr>
                    <a:solidFill>
                      <a:srgbClr val="FFFFFF"/>
                    </a:solidFill>
                  </a:defRPr>
                </a:pPr>
                <a:endParaRPr/>
              </a:p>
            </p:txBody>
          </p:sp>
          <p:sp>
            <p:nvSpPr>
              <p:cNvPr id="7" name="Rectangle 11"/>
              <p:cNvSpPr/>
              <p:nvPr/>
            </p:nvSpPr>
            <p:spPr>
              <a:xfrm>
                <a:off x="-1" y="1779391"/>
                <a:ext cx="12192001" cy="4446322"/>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8" name="Rectangle 6"/>
              <p:cNvSpPr/>
              <p:nvPr/>
            </p:nvSpPr>
            <p:spPr>
              <a:xfrm>
                <a:off x="623034" y="894825"/>
                <a:ext cx="11568967" cy="5193476"/>
              </a:xfrm>
              <a:prstGeom prst="rect">
                <a:avLst/>
              </a:prstGeom>
              <a:solidFill>
                <a:srgbClr val="FFFFFF"/>
              </a:solidFill>
              <a:ln w="12700" cap="flat">
                <a:noFill/>
                <a:miter lim="400000"/>
              </a:ln>
              <a:effectLst/>
            </p:spPr>
            <p:txBody>
              <a:bodyPr wrap="square" lIns="45719" tIns="45719" rIns="45719" bIns="45719" numCol="1" anchor="t">
                <a:noAutofit/>
              </a:bodyPr>
              <a:lstStyle/>
              <a:p>
                <a:pPr>
                  <a:defRPr>
                    <a:latin typeface="Arial"/>
                    <a:ea typeface="Arial"/>
                    <a:cs typeface="Arial"/>
                    <a:sym typeface="Arial"/>
                  </a:defRPr>
                </a:pPr>
                <a:endParaRPr/>
              </a:p>
            </p:txBody>
          </p:sp>
          <p:sp>
            <p:nvSpPr>
              <p:cNvPr id="9" name="Straight Connector 31"/>
              <p:cNvSpPr/>
              <p:nvPr/>
            </p:nvSpPr>
            <p:spPr>
              <a:xfrm>
                <a:off x="12046643" y="6663280"/>
                <a:ext cx="145356" cy="194784"/>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sp>
            <p:nvSpPr>
              <p:cNvPr id="10" name="Straight Connector 25"/>
              <p:cNvSpPr/>
              <p:nvPr/>
            </p:nvSpPr>
            <p:spPr>
              <a:xfrm flipH="1" flipV="1">
                <a:off x="4078442" y="6227396"/>
                <a:ext cx="311517" cy="438083"/>
              </a:xfrm>
              <a:prstGeom prst="line">
                <a:avLst/>
              </a:prstGeom>
              <a:noFill/>
              <a:ln w="19050" cap="rnd">
                <a:solidFill>
                  <a:schemeClr val="accent2"/>
                </a:solidFill>
                <a:prstDash val="solid"/>
                <a:round/>
              </a:ln>
              <a:effectLst>
                <a:outerShdw blurRad="38100" dist="25400" dir="16200000" rotWithShape="0">
                  <a:srgbClr val="000000">
                    <a:alpha val="28000"/>
                  </a:srgbClr>
                </a:outerShdw>
              </a:effectLst>
            </p:spPr>
            <p:txBody>
              <a:bodyPr wrap="square" lIns="45719" tIns="45719" rIns="45719" bIns="45719" numCol="1" anchor="t">
                <a:noAutofit/>
              </a:bodyPr>
              <a:lstStyle/>
              <a:p>
                <a:endParaRPr/>
              </a:p>
            </p:txBody>
          </p:sp>
        </p:grpSp>
      </p:grpSp>
      <p:pic>
        <p:nvPicPr>
          <p:cNvPr id="13" name="Picture 8" descr="Picture 8"/>
          <p:cNvPicPr>
            <a:picLocks noChangeAspect="1"/>
          </p:cNvPicPr>
          <p:nvPr/>
        </p:nvPicPr>
        <p:blipFill>
          <a:blip r:embed="rId14">
            <a:extLst/>
          </a:blip>
          <a:stretch>
            <a:fillRect/>
          </a:stretch>
        </p:blipFill>
        <p:spPr>
          <a:xfrm>
            <a:off x="727825" y="6316800"/>
            <a:ext cx="2622793" cy="440597"/>
          </a:xfrm>
          <a:prstGeom prst="rect">
            <a:avLst/>
          </a:prstGeom>
          <a:ln w="12700">
            <a:miter lim="400000"/>
          </a:ln>
        </p:spPr>
      </p:pic>
      <p:sp>
        <p:nvSpPr>
          <p:cNvPr id="14" name="Straight Connector 20"/>
          <p:cNvSpPr/>
          <p:nvPr/>
        </p:nvSpPr>
        <p:spPr>
          <a:xfrm flipV="1">
            <a:off x="11568968" y="7702"/>
            <a:ext cx="623034"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5" name="Straight Connector 28"/>
          <p:cNvSpPr/>
          <p:nvPr/>
        </p:nvSpPr>
        <p:spPr>
          <a:xfrm flipV="1">
            <a:off x="4389959" y="6673177"/>
            <a:ext cx="7662341" cy="3"/>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6" name="Straight Connector 22"/>
          <p:cNvSpPr/>
          <p:nvPr/>
        </p:nvSpPr>
        <p:spPr>
          <a:xfrm>
            <a:off x="0" y="6233414"/>
            <a:ext cx="4078443" cy="1"/>
          </a:xfrm>
          <a:prstGeom prst="line">
            <a:avLst/>
          </a:prstGeom>
          <a:ln w="19050" cap="rnd">
            <a:solidFill>
              <a:schemeClr val="accent2"/>
            </a:solidFill>
          </a:ln>
          <a:effectLst>
            <a:outerShdw blurRad="38100" dist="25400" dir="16200000" rotWithShape="0">
              <a:srgbClr val="000000">
                <a:alpha val="28000"/>
              </a:srgbClr>
            </a:outerShdw>
          </a:effectLst>
        </p:spPr>
        <p:txBody>
          <a:bodyPr lIns="45719" rIns="45719"/>
          <a:lstStyle/>
          <a:p>
            <a:endParaRPr/>
          </a:p>
        </p:txBody>
      </p:sp>
      <p:sp>
        <p:nvSpPr>
          <p:cNvPr id="17" name="Straight Connector 16"/>
          <p:cNvSpPr/>
          <p:nvPr/>
        </p:nvSpPr>
        <p:spPr>
          <a:xfrm flipH="1" flipV="1">
            <a:off x="623034" y="902526"/>
            <a:ext cx="10945933" cy="1"/>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8" name="Straight Connector 10"/>
          <p:cNvSpPr/>
          <p:nvPr/>
        </p:nvSpPr>
        <p:spPr>
          <a:xfrm flipV="1">
            <a:off x="-1" y="902527"/>
            <a:ext cx="623036" cy="897023"/>
          </a:xfrm>
          <a:prstGeom prst="line">
            <a:avLst/>
          </a:prstGeom>
          <a:ln w="19050" cap="rnd">
            <a:solidFill>
              <a:schemeClr val="accent2"/>
            </a:solidFill>
          </a:ln>
          <a:effectLst>
            <a:outerShdw blurRad="38100" dist="25400" dir="5400000" rotWithShape="0">
              <a:srgbClr val="000000">
                <a:alpha val="28000"/>
              </a:srgbClr>
            </a:outerShdw>
          </a:effectLst>
        </p:spPr>
        <p:txBody>
          <a:bodyPr lIns="45719" rIns="45719"/>
          <a:lstStyle/>
          <a:p>
            <a:endParaRPr/>
          </a:p>
        </p:txBody>
      </p:sp>
      <p:sp>
        <p:nvSpPr>
          <p:cNvPr id="19" name="Slide Number"/>
          <p:cNvSpPr txBox="1">
            <a:spLocks noGrp="1"/>
          </p:cNvSpPr>
          <p:nvPr>
            <p:ph type="sldNum" sz="quarter" idx="2"/>
          </p:nvPr>
        </p:nvSpPr>
        <p:spPr>
          <a:xfrm>
            <a:off x="11767701" y="6377125"/>
            <a:ext cx="245403" cy="226987"/>
          </a:xfrm>
          <a:prstGeom prst="rect">
            <a:avLst/>
          </a:prstGeom>
          <a:ln w="12700">
            <a:miter lim="400000"/>
          </a:ln>
        </p:spPr>
        <p:txBody>
          <a:bodyPr wrap="none" lIns="45719" rIns="45719" anchor="ctr">
            <a:spAutoFit/>
          </a:bodyPr>
          <a:lstStyle>
            <a:lvl1pPr algn="r">
              <a:defRPr sz="1000">
                <a:solidFill>
                  <a:srgbClr val="0B4D28"/>
                </a:solidFill>
                <a:latin typeface="Arial"/>
                <a:ea typeface="Arial"/>
                <a:cs typeface="Arial"/>
                <a:sym typeface="Arial"/>
              </a:defRPr>
            </a:lvl1pPr>
          </a:lstStyle>
          <a:p>
            <a:fld id="{86CB4B4D-7CA3-9044-876B-883B54F8677D}" type="slidenum">
              <a:t>‹#›</a:t>
            </a:fld>
            <a:endParaRPr/>
          </a:p>
        </p:txBody>
      </p:sp>
      <p:sp>
        <p:nvSpPr>
          <p:cNvPr id="20"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21"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1pPr>
      <a:lvl2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2pPr>
      <a:lvl3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3pPr>
      <a:lvl4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4pPr>
      <a:lvl5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5pPr>
      <a:lvl6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6pPr>
      <a:lvl7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7pPr>
      <a:lvl8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8pPr>
      <a:lvl9pPr marL="0" marR="0" indent="0" algn="l" defTabSz="685800" rtl="0" latinLnBrk="0">
        <a:lnSpc>
          <a:spcPct val="90000"/>
        </a:lnSpc>
        <a:spcBef>
          <a:spcPts val="0"/>
        </a:spcBef>
        <a:spcAft>
          <a:spcPts val="0"/>
        </a:spcAft>
        <a:buClrTx/>
        <a:buSzTx/>
        <a:buFontTx/>
        <a:buNone/>
        <a:tabLst/>
        <a:defRPr sz="3600" b="0" i="0" u="none" strike="noStrike" cap="none" spc="0" baseline="0">
          <a:solidFill>
            <a:srgbClr val="FFFFFF"/>
          </a:solidFill>
          <a:uFillTx/>
          <a:latin typeface="Verdana"/>
          <a:ea typeface="Verdana"/>
          <a:cs typeface="Verdana"/>
          <a:sym typeface="Verdana"/>
        </a:defRPr>
      </a:lvl9pPr>
    </p:titleStyle>
    <p:bodyStyle>
      <a:lvl1pPr marL="227013" marR="0" indent="-173037"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1pPr>
      <a:lvl2pPr marL="427037" marR="0" indent="-200024"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2pPr>
      <a:lvl3pPr marL="638493" marR="0" indent="-24003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3pPr>
      <a:lvl4pPr marL="839082" marR="0" indent="-26917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4pPr>
      <a:lvl5pPr marL="1009650" marR="0" indent="-26670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5pPr>
      <a:lvl6pPr marL="1271450" marR="0" indent="-34290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6pPr>
      <a:lvl7pPr marL="1471450" marR="0" indent="-34290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7pPr>
      <a:lvl8pPr marL="1671449" marR="0" indent="-342899"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8pPr>
      <a:lvl9pPr marL="1871449" marR="0" indent="-342900" algn="l" defTabSz="685800" rtl="0" latinLnBrk="0">
        <a:lnSpc>
          <a:spcPct val="120000"/>
        </a:lnSpc>
        <a:spcBef>
          <a:spcPts val="1000"/>
        </a:spcBef>
        <a:spcAft>
          <a:spcPts val="0"/>
        </a:spcAft>
        <a:buClr>
          <a:schemeClr val="accent1"/>
        </a:buClr>
        <a:buSzPct val="80000"/>
        <a:buFontTx/>
        <a:buChar char="•"/>
        <a:tabLst/>
        <a:defRPr sz="2800" b="0" i="0" u="none" strike="noStrike" cap="none" spc="0" baseline="0">
          <a:solidFill>
            <a:srgbClr val="000000"/>
          </a:solidFill>
          <a:uFillTx/>
          <a:latin typeface="Verdana"/>
          <a:ea typeface="Verdana"/>
          <a:cs typeface="Verdana"/>
          <a:sym typeface="Verdana"/>
        </a:defRPr>
      </a:lvl9pPr>
    </p:bodyStyle>
    <p:otherStyle>
      <a:lvl1pPr marL="0" marR="0" indent="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5pPr>
      <a:lvl6pPr marL="0" marR="0" indent="22860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6pPr>
      <a:lvl7pPr marL="0" marR="0" indent="27432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7pPr>
      <a:lvl8pPr marL="0" marR="0" indent="32004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8pPr>
      <a:lvl9pPr marL="0" marR="0" indent="3657600" algn="r" defTabSz="914400" rtl="0" latinLnBrk="0">
        <a:lnSpc>
          <a:spcPct val="100000"/>
        </a:lnSpc>
        <a:spcBef>
          <a:spcPts val="0"/>
        </a:spcBef>
        <a:spcAft>
          <a:spcPts val="0"/>
        </a:spcAft>
        <a:buClrTx/>
        <a:buSzTx/>
        <a:buFontTx/>
        <a:buNone/>
        <a:tabLst/>
        <a:defRPr sz="1000" b="0" i="0" u="none" strike="noStrike" cap="none" spc="0" baseline="0">
          <a:solidFill>
            <a:schemeClr val="tx1"/>
          </a:solidFill>
          <a:uFillTx/>
          <a:latin typeface="+mn-lt"/>
          <a:ea typeface="+mn-ea"/>
          <a:cs typeface="+mn-cs"/>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Title 1"/>
          <p:cNvSpPr txBox="1">
            <a:spLocks noGrp="1"/>
          </p:cNvSpPr>
          <p:nvPr>
            <p:ph type="title"/>
          </p:nvPr>
        </p:nvSpPr>
        <p:spPr>
          <a:xfrm>
            <a:off x="225778" y="2"/>
            <a:ext cx="11787329" cy="902527"/>
          </a:xfrm>
          <a:prstGeom prst="rect">
            <a:avLst/>
          </a:prstGeom>
        </p:spPr>
        <p:txBody>
          <a:bodyPr>
            <a:normAutofit fontScale="90000"/>
          </a:bodyPr>
          <a:lstStyle/>
          <a:p>
            <a:r>
              <a:rPr lang="en-US"/>
              <a:t>Analysis and correction of the finite size error in energy calculations for periodic systems</a:t>
            </a:r>
            <a:endParaRPr/>
          </a:p>
        </p:txBody>
      </p:sp>
      <p:sp>
        <p:nvSpPr>
          <p:cNvPr id="329" name="Slide Number Placeholder 2"/>
          <p:cNvSpPr txBox="1">
            <a:spLocks noGrp="1"/>
          </p:cNvSpPr>
          <p:nvPr>
            <p:ph type="sldNum" sz="quarter" idx="2"/>
          </p:nvPr>
        </p:nvSpPr>
        <p:spPr>
          <a:xfrm>
            <a:off x="11838332" y="6377125"/>
            <a:ext cx="174772" cy="226987"/>
          </a:xfrm>
          <a:prstGeom prst="rect">
            <a:avLst/>
          </a:prstGeom>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a:lstStyle>
            <a:lvl1pPr>
              <a:defRPr>
                <a:solidFill>
                  <a:srgbClr val="0F3F66"/>
                </a:solidFill>
              </a:defRPr>
            </a:lvl1pPr>
          </a:lstStyle>
          <a:p>
            <a:fld id="{86CB4B4D-7CA3-9044-876B-883B54F8677D}" type="slidenum">
              <a:t>1</a:t>
            </a:fld>
            <a:endParaRPr/>
          </a:p>
        </p:txBody>
      </p:sp>
      <p:sp>
        <p:nvSpPr>
          <p:cNvPr id="330" name="Rectangle 35"/>
          <p:cNvSpPr txBox="1"/>
          <p:nvPr/>
        </p:nvSpPr>
        <p:spPr>
          <a:xfrm>
            <a:off x="4996497" y="967516"/>
            <a:ext cx="6841835" cy="23391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000" b="1">
                <a:solidFill>
                  <a:schemeClr val="accent1"/>
                </a:solidFill>
              </a:defRPr>
            </a:pPr>
            <a:r>
              <a:t>Scientific Achievement</a:t>
            </a:r>
            <a:endParaRPr>
              <a:latin typeface="Arial"/>
              <a:ea typeface="Arial"/>
              <a:cs typeface="Arial"/>
              <a:sym typeface="Arial"/>
            </a:endParaRPr>
          </a:p>
          <a:p>
            <a:pPr indent="114300" algn="just"/>
            <a:r>
              <a:rPr lang="en-US"/>
              <a:t>We provide a rigorous mathematical analysis of the finite size errors in Hartree-Fock exchange, MP2 and RPA energy calculations for periodic systems, and propose an effective finite size correction method based on the analysis.</a:t>
            </a:r>
          </a:p>
          <a:p>
            <a:pPr indent="114300" algn="just"/>
            <a:endParaRPr lang="en-US"/>
          </a:p>
          <a:p>
            <a:pPr indent="114300" algn="just"/>
            <a:endParaRPr/>
          </a:p>
        </p:txBody>
      </p:sp>
      <p:sp>
        <p:nvSpPr>
          <p:cNvPr id="331" name="TextBox 5"/>
          <p:cNvSpPr txBox="1"/>
          <p:nvPr/>
        </p:nvSpPr>
        <p:spPr>
          <a:xfrm>
            <a:off x="4996499" y="5169388"/>
            <a:ext cx="6841833" cy="9002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b="1">
                <a:solidFill>
                  <a:schemeClr val="accent1"/>
                </a:solidFill>
              </a:defRPr>
            </a:pPr>
            <a:r>
              <a:t>Research Details</a:t>
            </a:r>
            <a:endParaRPr>
              <a:latin typeface="Arial"/>
              <a:ea typeface="Arial"/>
              <a:cs typeface="Arial"/>
              <a:sym typeface="Arial"/>
            </a:endParaRPr>
          </a:p>
          <a:p>
            <a:pPr marL="511175" lvl="1" indent="-285750" algn="just">
              <a:spcBef>
                <a:spcPts val="300"/>
              </a:spcBef>
              <a:buSzPct val="100000"/>
              <a:buFont typeface="Arial"/>
              <a:buChar char="•"/>
              <a:defRPr sz="1600"/>
            </a:pPr>
            <a:r>
              <a:rPr lang="en-US"/>
              <a:t>Interpret the HF, MP2, RPA calculations as multidimensional integral discretized with certain trapezoidal quadrature rule.</a:t>
            </a:r>
          </a:p>
        </p:txBody>
      </p:sp>
      <p:sp>
        <p:nvSpPr>
          <p:cNvPr id="332" name="TextBox 10"/>
          <p:cNvSpPr txBox="1"/>
          <p:nvPr/>
        </p:nvSpPr>
        <p:spPr>
          <a:xfrm>
            <a:off x="8292250" y="2232027"/>
            <a:ext cx="154941" cy="20241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45719" rIns="45719">
            <a:spAutoFit/>
          </a:bodyPr>
          <a:lstStyle>
            <a:lvl1pPr>
              <a:defRPr sz="800">
                <a:latin typeface="Arial"/>
                <a:ea typeface="Arial"/>
                <a:cs typeface="Arial"/>
                <a:sym typeface="Arial"/>
              </a:defRPr>
            </a:lvl1pPr>
          </a:lstStyle>
          <a:p>
            <a:r>
              <a:t>c</a:t>
            </a:r>
          </a:p>
        </p:txBody>
      </p:sp>
      <p:sp>
        <p:nvSpPr>
          <p:cNvPr id="333" name="TextBox 11"/>
          <p:cNvSpPr txBox="1"/>
          <p:nvPr/>
        </p:nvSpPr>
        <p:spPr>
          <a:xfrm>
            <a:off x="4996497" y="2659259"/>
            <a:ext cx="6841833" cy="26161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defRPr sz="2000" b="1">
                <a:solidFill>
                  <a:schemeClr val="accent1"/>
                </a:solidFill>
              </a:defRPr>
            </a:pPr>
            <a:r>
              <a:t>Significance and Impact</a:t>
            </a:r>
            <a:endParaRPr lang="en-US"/>
          </a:p>
          <a:p>
            <a:pPr indent="114300" algn="just"/>
            <a:r>
              <a:rPr lang="en-US"/>
              <a:t>Finite size errors in electronic structure theories for periodic systems often remain poorly understood. We provide the first rigorous convergence rate analysis of the errors in the periodic calculations with non-local electron electron interactions. The staggered mesh method removes a significant portion of the errors, resulting asymptotically faster error decaying all quasi-1D systems and certain quasi-2D and high-symmetry 3D systems.</a:t>
            </a:r>
          </a:p>
        </p:txBody>
      </p:sp>
      <p:sp>
        <p:nvSpPr>
          <p:cNvPr id="334" name="Rectangle 22"/>
          <p:cNvSpPr txBox="1"/>
          <p:nvPr/>
        </p:nvSpPr>
        <p:spPr>
          <a:xfrm>
            <a:off x="475811" y="5619511"/>
            <a:ext cx="3891290" cy="53860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a:spcBef>
                <a:spcPts val="600"/>
              </a:spcBef>
              <a:defRPr sz="1200">
                <a:solidFill>
                  <a:schemeClr val="accent1"/>
                </a:solidFill>
                <a:latin typeface="Arial"/>
                <a:ea typeface="Arial"/>
                <a:cs typeface="Arial"/>
                <a:sym typeface="Arial"/>
              </a:defRPr>
            </a:pPr>
            <a:r>
              <a:rPr lang="en-US" sz="1200">
                <a:solidFill>
                  <a:schemeClr val="accent1"/>
                </a:solidFill>
                <a:latin typeface="Arial"/>
                <a:cs typeface="Arial"/>
                <a:sym typeface="Calibri"/>
              </a:rPr>
              <a:t>X. Xing and  L. Lin, JCTC, 18, 2 763-775, 2022</a:t>
            </a:r>
            <a:endParaRPr lang="en-US" sz="1200">
              <a:solidFill>
                <a:schemeClr val="accent1"/>
              </a:solidFill>
              <a:latin typeface="Arial"/>
              <a:cs typeface="Arial"/>
            </a:endParaRPr>
          </a:p>
          <a:p>
            <a:pPr>
              <a:spcBef>
                <a:spcPts val="600"/>
              </a:spcBef>
              <a:defRPr sz="1200">
                <a:solidFill>
                  <a:schemeClr val="accent1"/>
                </a:solidFill>
                <a:latin typeface="Arial"/>
                <a:ea typeface="Arial"/>
                <a:cs typeface="Arial"/>
                <a:sym typeface="Arial"/>
              </a:defRPr>
            </a:pPr>
            <a:endParaRPr/>
          </a:p>
        </p:txBody>
      </p:sp>
      <p:pic>
        <p:nvPicPr>
          <p:cNvPr id="14" name="Google Shape;277;p53">
            <a:extLst>
              <a:ext uri="{FF2B5EF4-FFF2-40B4-BE49-F238E27FC236}">
                <a16:creationId xmlns:a16="http://schemas.microsoft.com/office/drawing/2014/main" id="{D636699A-BC43-5748-949B-81539F484ACC}"/>
              </a:ext>
            </a:extLst>
          </p:cNvPr>
          <p:cNvPicPr preferRelativeResize="0"/>
          <p:nvPr/>
        </p:nvPicPr>
        <p:blipFill>
          <a:blip r:embed="rId3">
            <a:alphaModFix/>
          </a:blip>
          <a:stretch>
            <a:fillRect/>
          </a:stretch>
        </p:blipFill>
        <p:spPr>
          <a:xfrm>
            <a:off x="630020" y="967516"/>
            <a:ext cx="3429000" cy="1928010"/>
          </a:xfrm>
          <a:prstGeom prst="rect">
            <a:avLst/>
          </a:prstGeom>
          <a:noFill/>
          <a:ln>
            <a:noFill/>
          </a:ln>
        </p:spPr>
      </p:pic>
      <p:pic>
        <p:nvPicPr>
          <p:cNvPr id="15" name="Google Shape;278;p53">
            <a:extLst>
              <a:ext uri="{FF2B5EF4-FFF2-40B4-BE49-F238E27FC236}">
                <a16:creationId xmlns:a16="http://schemas.microsoft.com/office/drawing/2014/main" id="{FC6B3D5D-4A75-EA45-A6D8-2F7838849682}"/>
              </a:ext>
            </a:extLst>
          </p:cNvPr>
          <p:cNvPicPr preferRelativeResize="0"/>
          <p:nvPr/>
        </p:nvPicPr>
        <p:blipFill rotWithShape="1">
          <a:blip r:embed="rId4">
            <a:alphaModFix/>
          </a:blip>
          <a:srcRect t="2761" r="5624"/>
          <a:stretch/>
        </p:blipFill>
        <p:spPr>
          <a:xfrm>
            <a:off x="656870" y="3200428"/>
            <a:ext cx="2727302" cy="2007175"/>
          </a:xfrm>
          <a:prstGeom prst="rect">
            <a:avLst/>
          </a:prstGeom>
          <a:noFill/>
          <a:ln>
            <a:noFill/>
          </a:ln>
        </p:spPr>
      </p:pic>
      <p:sp>
        <p:nvSpPr>
          <p:cNvPr id="16" name="Google Shape;270;p53">
            <a:extLst>
              <a:ext uri="{FF2B5EF4-FFF2-40B4-BE49-F238E27FC236}">
                <a16:creationId xmlns:a16="http://schemas.microsoft.com/office/drawing/2014/main" id="{E44060C3-EA81-0E44-9E1E-9EEABD718A71}"/>
              </a:ext>
            </a:extLst>
          </p:cNvPr>
          <p:cNvSpPr txBox="1"/>
          <p:nvPr/>
        </p:nvSpPr>
        <p:spPr>
          <a:xfrm>
            <a:off x="955480" y="2898528"/>
            <a:ext cx="2781000" cy="246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000" b="1" i="1">
                <a:solidFill>
                  <a:schemeClr val="dk1"/>
                </a:solidFill>
                <a:latin typeface="Calibri"/>
                <a:ea typeface="Calibri"/>
                <a:cs typeface="Calibri"/>
                <a:sym typeface="Calibri"/>
              </a:rPr>
              <a:t>Staggered quadrature meshes</a:t>
            </a:r>
            <a:endParaRPr/>
          </a:p>
        </p:txBody>
      </p:sp>
      <p:sp>
        <p:nvSpPr>
          <p:cNvPr id="17" name="Google Shape;271;p53">
            <a:extLst>
              <a:ext uri="{FF2B5EF4-FFF2-40B4-BE49-F238E27FC236}">
                <a16:creationId xmlns:a16="http://schemas.microsoft.com/office/drawing/2014/main" id="{73D56A9C-EF15-8D4D-8265-5979DB0EE3E2}"/>
              </a:ext>
            </a:extLst>
          </p:cNvPr>
          <p:cNvSpPr/>
          <p:nvPr/>
        </p:nvSpPr>
        <p:spPr>
          <a:xfrm>
            <a:off x="901485" y="5207603"/>
            <a:ext cx="27273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US" sz="1000" b="1" i="1">
                <a:solidFill>
                  <a:schemeClr val="dk1"/>
                </a:solidFill>
                <a:latin typeface="Calibri"/>
                <a:ea typeface="Calibri"/>
                <a:cs typeface="Calibri"/>
                <a:sym typeface="Calibri"/>
              </a:rPr>
              <a:t>Comparison on 3D diamond RPA calculation</a:t>
            </a:r>
            <a:endParaRPr sz="1000" b="1" i="1">
              <a:solidFill>
                <a:schemeClr val="dk1"/>
              </a:solidFill>
              <a:latin typeface="Calibri"/>
              <a:ea typeface="Calibri"/>
              <a:cs typeface="Calibri"/>
              <a:sym typeface="Calibri"/>
            </a:endParaRPr>
          </a:p>
          <a:p>
            <a:pPr marL="0" marR="0" lvl="0" indent="0" algn="l" rtl="0">
              <a:spcBef>
                <a:spcPts val="0"/>
              </a:spcBef>
              <a:spcAft>
                <a:spcPts val="0"/>
              </a:spcAft>
              <a:buNone/>
            </a:pPr>
            <a:endParaRPr sz="1000" b="1" i="1">
              <a:solidFill>
                <a:schemeClr val="dk1"/>
              </a:solidFill>
              <a:latin typeface="Calibri"/>
              <a:ea typeface="Calibri"/>
              <a:cs typeface="Calibri"/>
              <a:sym typeface="Calibri"/>
            </a:endParaRPr>
          </a:p>
        </p:txBody>
      </p:sp>
      <p:pic>
        <p:nvPicPr>
          <p:cNvPr id="18" name="Google Shape;266;p53">
            <a:extLst>
              <a:ext uri="{FF2B5EF4-FFF2-40B4-BE49-F238E27FC236}">
                <a16:creationId xmlns:a16="http://schemas.microsoft.com/office/drawing/2014/main" id="{C0AC700C-DA22-3B47-875B-3AA6CBC775A7}"/>
              </a:ext>
            </a:extLst>
          </p:cNvPr>
          <p:cNvPicPr preferRelativeResize="0"/>
          <p:nvPr/>
        </p:nvPicPr>
        <p:blipFill rotWithShape="1">
          <a:blip r:embed="rId5">
            <a:alphaModFix/>
          </a:blip>
          <a:srcRect/>
          <a:stretch/>
        </p:blipFill>
        <p:spPr>
          <a:xfrm>
            <a:off x="7122631" y="6069634"/>
            <a:ext cx="641073" cy="546099"/>
          </a:xfrm>
          <a:prstGeom prst="rect">
            <a:avLst/>
          </a:prstGeom>
          <a:noFill/>
          <a:ln>
            <a:noFill/>
          </a:ln>
        </p:spPr>
      </p:pic>
      <p:pic>
        <p:nvPicPr>
          <p:cNvPr id="19" name="Google Shape;267;p53">
            <a:extLst>
              <a:ext uri="{FF2B5EF4-FFF2-40B4-BE49-F238E27FC236}">
                <a16:creationId xmlns:a16="http://schemas.microsoft.com/office/drawing/2014/main" id="{D306D55F-CA1E-D84E-BB21-734655110354}"/>
              </a:ext>
            </a:extLst>
          </p:cNvPr>
          <p:cNvPicPr preferRelativeResize="0"/>
          <p:nvPr/>
        </p:nvPicPr>
        <p:blipFill rotWithShape="1">
          <a:blip r:embed="rId6">
            <a:alphaModFix/>
          </a:blip>
          <a:srcRect/>
          <a:stretch/>
        </p:blipFill>
        <p:spPr>
          <a:xfrm>
            <a:off x="5022012" y="6060181"/>
            <a:ext cx="1766245" cy="543931"/>
          </a:xfrm>
          <a:prstGeom prst="rect">
            <a:avLst/>
          </a:prstGeom>
          <a:noFill/>
          <a:ln>
            <a:noFill/>
          </a:ln>
        </p:spPr>
      </p:pic>
    </p:spTree>
  </p:cSld>
  <p:clrMapOvr>
    <a:masterClrMapping/>
  </p:clrMapOvr>
  <p:transition spd="med"/>
</p:sld>
</file>

<file path=ppt/theme/theme1.xml><?xml version="1.0" encoding="utf-8"?>
<a:theme xmlns:a="http://schemas.openxmlformats.org/drawingml/2006/main" name="DOE SC Theme - Green v13 (16x9)">
  <a:themeElements>
    <a:clrScheme name="DOE SC Theme - Green v13 (16x9)">
      <a:dk1>
        <a:srgbClr val="000000"/>
      </a:dk1>
      <a:lt1>
        <a:srgbClr val="FFFFFF"/>
      </a:lt1>
      <a:dk2>
        <a:srgbClr val="A7A7A7"/>
      </a:dk2>
      <a:lt2>
        <a:srgbClr val="535353"/>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FF00FF"/>
      </a:folHlink>
    </a:clrScheme>
    <a:fontScheme name="DOE SC Theme - Green v13 (16x9)">
      <a:majorFont>
        <a:latin typeface="Helvetica"/>
        <a:ea typeface="Helvetica"/>
        <a:cs typeface="Helvetica"/>
      </a:majorFont>
      <a:minorFont>
        <a:latin typeface="Calibri"/>
        <a:ea typeface="Calibri"/>
        <a:cs typeface="Calibri"/>
      </a:minorFont>
    </a:fontScheme>
    <a:fmtScheme name="DOE SC Theme - Green v13 (16x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1750" dir="5400000" rotWithShape="0">
              <a:srgbClr val="000000">
                <a:alpha val="47000"/>
              </a:srgbClr>
            </a:outerShdw>
          </a:effectLst>
        </a:effectStyle>
        <a:effectStyle>
          <a:effectLst>
            <a:outerShdw blurRad="50800" dist="31750" dir="5400000" rotWithShape="0">
              <a:srgbClr val="000000">
                <a:alpha val="47000"/>
              </a:srgbClr>
            </a:outerShdw>
          </a:effectLst>
        </a:effectStyle>
        <a:effectStyle>
          <a:effectLst>
            <a:outerShdw blurRad="38100" dist="25400" dir="5400000" rotWithShape="0">
              <a:srgbClr val="000000">
                <a:alpha val="2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50800" dist="31750" dir="5400000" rotWithShape="0">
            <a:srgbClr val="000000">
              <a:alpha val="47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outerShdw blurRad="38100" dist="25400" dir="5400000" rotWithShape="0">
            <a:srgbClr val="000000">
              <a:alpha val="2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OE SC Theme - Green v13 (16x9)">
  <a:themeElements>
    <a:clrScheme name="DOE SC Theme - Green v13 (16x9)">
      <a:dk1>
        <a:srgbClr val="000000"/>
      </a:dk1>
      <a:lt1>
        <a:srgbClr val="FFFFFF"/>
      </a:lt1>
      <a:dk2>
        <a:srgbClr val="A7A7A7"/>
      </a:dk2>
      <a:lt2>
        <a:srgbClr val="535353"/>
      </a:lt2>
      <a:accent1>
        <a:srgbClr val="0F6636"/>
      </a:accent1>
      <a:accent2>
        <a:srgbClr val="F3C727"/>
      </a:accent2>
      <a:accent3>
        <a:srgbClr val="4F81BD"/>
      </a:accent3>
      <a:accent4>
        <a:srgbClr val="C0504D"/>
      </a:accent4>
      <a:accent5>
        <a:srgbClr val="9BBB59"/>
      </a:accent5>
      <a:accent6>
        <a:srgbClr val="8064A2"/>
      </a:accent6>
      <a:hlink>
        <a:srgbClr val="0000FF"/>
      </a:hlink>
      <a:folHlink>
        <a:srgbClr val="FF00FF"/>
      </a:folHlink>
    </a:clrScheme>
    <a:fontScheme name="DOE SC Theme - Green v13 (16x9)">
      <a:majorFont>
        <a:latin typeface="Helvetica"/>
        <a:ea typeface="Helvetica"/>
        <a:cs typeface="Helvetica"/>
      </a:majorFont>
      <a:minorFont>
        <a:latin typeface="Calibri"/>
        <a:ea typeface="Calibri"/>
        <a:cs typeface="Calibri"/>
      </a:minorFont>
    </a:fontScheme>
    <a:fmtScheme name="DOE SC Theme - Green v13 (16x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31750" dir="5400000" rotWithShape="0">
              <a:srgbClr val="000000">
                <a:alpha val="47000"/>
              </a:srgbClr>
            </a:outerShdw>
          </a:effectLst>
        </a:effectStyle>
        <a:effectStyle>
          <a:effectLst>
            <a:outerShdw blurRad="50800" dist="31750" dir="5400000" rotWithShape="0">
              <a:srgbClr val="000000">
                <a:alpha val="47000"/>
              </a:srgbClr>
            </a:outerShdw>
          </a:effectLst>
        </a:effectStyle>
        <a:effectStyle>
          <a:effectLst>
            <a:outerShdw blurRad="38100" dist="25400" dir="5400000" rotWithShape="0">
              <a:srgbClr val="000000">
                <a:alpha val="2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9050" cap="flat">
          <a:solidFill>
            <a:schemeClr val="accent1"/>
          </a:solidFill>
          <a:prstDash val="solid"/>
          <a:round/>
        </a:ln>
        <a:effectLst>
          <a:outerShdw blurRad="50800" dist="31750" dir="5400000" rotWithShape="0">
            <a:srgbClr val="000000">
              <a:alpha val="47000"/>
            </a:srgbClr>
          </a:outerShdw>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9050" cap="flat">
          <a:solidFill>
            <a:schemeClr val="accent1"/>
          </a:solidFill>
          <a:prstDash val="solid"/>
          <a:round/>
        </a:ln>
        <a:effectLst>
          <a:outerShdw blurRad="38100" dist="25400" dir="5400000" rotWithShape="0">
            <a:srgbClr val="000000">
              <a:alpha val="28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Verdana"/>
            <a:ea typeface="Verdana"/>
            <a:cs typeface="Verdana"/>
            <a:sym typeface="Verdan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738</TotalTime>
  <Words>368</Words>
  <Application>Microsoft Macintosh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Verdana</vt:lpstr>
      <vt:lpstr>DOE SC Theme - Green v13 (16x9)</vt:lpstr>
      <vt:lpstr>Analysis and correction of the finite size error in energy calculations for periodic systems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Regional Wannier Functions in Giant Systems</dc:title>
  <cp:lastModifiedBy>Microsoft Office User</cp:lastModifiedBy>
  <cp:revision>20</cp:revision>
  <dcterms:modified xsi:type="dcterms:W3CDTF">2022-05-26T17:48:48Z</dcterms:modified>
</cp:coreProperties>
</file>